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 id="2147483702" r:id="rId5"/>
    <p:sldMasterId id="2147483703" r:id="rId6"/>
    <p:sldMasterId id="214748370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5143500" cx="9144000"/>
  <p:notesSz cx="6858000" cy="9144000"/>
  <p:embeddedFontLst>
    <p:embeddedFont>
      <p:font typeface="Poppins"/>
      <p:regular r:id="rId25"/>
      <p:bold r:id="rId26"/>
      <p:italic r:id="rId27"/>
      <p:boldItalic r:id="rId28"/>
    </p:embeddedFont>
    <p:embeddedFont>
      <p:font typeface="Poppins Medium"/>
      <p:regular r:id="rId29"/>
      <p:bold r:id="rId30"/>
      <p:italic r:id="rId31"/>
      <p:boldItalic r:id="rId32"/>
    </p:embeddedFont>
    <p:embeddedFont>
      <p:font typeface="Poppins SemiBold"/>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PoppinsMedium-regular.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PoppinsMedium-italic.fntdata"/><Relationship Id="rId30" Type="http://schemas.openxmlformats.org/officeDocument/2006/relationships/font" Target="fonts/PoppinsMedium-bold.fntdata"/><Relationship Id="rId11" Type="http://schemas.openxmlformats.org/officeDocument/2006/relationships/slide" Target="slides/slide3.xml"/><Relationship Id="rId33" Type="http://schemas.openxmlformats.org/officeDocument/2006/relationships/font" Target="fonts/PoppinsSemiBold-regular.fntdata"/><Relationship Id="rId10" Type="http://schemas.openxmlformats.org/officeDocument/2006/relationships/slide" Target="slides/slide2.xml"/><Relationship Id="rId32" Type="http://schemas.openxmlformats.org/officeDocument/2006/relationships/font" Target="fonts/PoppinsMedium-boldItalic.fntdata"/><Relationship Id="rId13" Type="http://schemas.openxmlformats.org/officeDocument/2006/relationships/slide" Target="slides/slide5.xml"/><Relationship Id="rId35" Type="http://schemas.openxmlformats.org/officeDocument/2006/relationships/font" Target="fonts/PoppinsSemiBold-italic.fntdata"/><Relationship Id="rId12" Type="http://schemas.openxmlformats.org/officeDocument/2006/relationships/slide" Target="slides/slide4.xml"/><Relationship Id="rId34" Type="http://schemas.openxmlformats.org/officeDocument/2006/relationships/font" Target="fonts/PoppinsSemiBold-bold.fntdata"/><Relationship Id="rId15" Type="http://schemas.openxmlformats.org/officeDocument/2006/relationships/slide" Target="slides/slide7.xml"/><Relationship Id="rId37" Type="http://schemas.openxmlformats.org/officeDocument/2006/relationships/font" Target="fonts/OpenSans-regular.fntdata"/><Relationship Id="rId14" Type="http://schemas.openxmlformats.org/officeDocument/2006/relationships/slide" Target="slides/slide6.xml"/><Relationship Id="rId36" Type="http://schemas.openxmlformats.org/officeDocument/2006/relationships/font" Target="fonts/PoppinsSemiBold-boldItalic.fntdata"/><Relationship Id="rId17" Type="http://schemas.openxmlformats.org/officeDocument/2006/relationships/slide" Target="slides/slide9.xml"/><Relationship Id="rId39" Type="http://schemas.openxmlformats.org/officeDocument/2006/relationships/font" Target="fonts/OpenSans-italic.fntdata"/><Relationship Id="rId16" Type="http://schemas.openxmlformats.org/officeDocument/2006/relationships/slide" Target="slides/slide8.xml"/><Relationship Id="rId38" Type="http://schemas.openxmlformats.org/officeDocument/2006/relationships/font" Target="fonts/OpenSans-bold.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9f02095231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19f02095231_2_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b56f931e4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2b56f931e47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9f02095231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g19f02095231_2_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b56f931e47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2b56f931e47_0_4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b56f931e47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g2b56f931e47_0_8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b56f931e47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2b56f931e47_0_1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b56f931e47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g2b56f931e47_0_1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9f02095231_2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19f02095231_2_9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9f02095231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19f02095231_2_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9f02095231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19f02095231_2_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b50bd422a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2b50bd422a3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b50bd422a3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2b50bd422a3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b50bd422a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2b50bd422a3_0_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b50bd422a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2b50bd422a3_0_4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b56f931e4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2b56f931e47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b56f931e4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2b56f931e47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56" name="Shape 56"/>
        <p:cNvGrpSpPr/>
        <p:nvPr/>
      </p:nvGrpSpPr>
      <p:grpSpPr>
        <a:xfrm>
          <a:off x="0" y="0"/>
          <a:ext cx="0" cy="0"/>
          <a:chOff x="0" y="0"/>
          <a:chExt cx="0" cy="0"/>
        </a:xfrm>
      </p:grpSpPr>
      <p:sp>
        <p:nvSpPr>
          <p:cNvPr id="57" name="Google Shape;57;p14"/>
          <p:cNvSpPr/>
          <p:nvPr>
            <p:ph idx="2" type="pic"/>
          </p:nvPr>
        </p:nvSpPr>
        <p:spPr>
          <a:xfrm>
            <a:off x="647700" y="504825"/>
            <a:ext cx="3371850" cy="5153025"/>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1" name="Google Shape;61;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64" name="Shape 64"/>
        <p:cNvGrpSpPr/>
        <p:nvPr/>
      </p:nvGrpSpPr>
      <p:grpSpPr>
        <a:xfrm>
          <a:off x="0" y="0"/>
          <a:ext cx="0" cy="0"/>
          <a:chOff x="0" y="0"/>
          <a:chExt cx="0" cy="0"/>
        </a:xfrm>
      </p:grpSpPr>
      <p:sp>
        <p:nvSpPr>
          <p:cNvPr id="65" name="Google Shape;65;p16"/>
          <p:cNvSpPr/>
          <p:nvPr>
            <p:ph idx="2" type="pic"/>
          </p:nvPr>
        </p:nvSpPr>
        <p:spPr>
          <a:xfrm>
            <a:off x="2452034" y="870243"/>
            <a:ext cx="1057458" cy="1057458"/>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6" name="Shape 66"/>
        <p:cNvGrpSpPr/>
        <p:nvPr/>
      </p:nvGrpSpPr>
      <p:grpSpPr>
        <a:xfrm>
          <a:off x="0" y="0"/>
          <a:ext cx="0" cy="0"/>
          <a:chOff x="0" y="0"/>
          <a:chExt cx="0" cy="0"/>
        </a:xfrm>
      </p:grpSpPr>
      <p:sp>
        <p:nvSpPr>
          <p:cNvPr id="67" name="Google Shape;67;p17"/>
          <p:cNvSpPr/>
          <p:nvPr>
            <p:ph idx="2" type="pic"/>
          </p:nvPr>
        </p:nvSpPr>
        <p:spPr>
          <a:xfrm>
            <a:off x="2608657" y="2326710"/>
            <a:ext cx="1143089" cy="1143089"/>
          </a:xfrm>
          <a:prstGeom prst="rect">
            <a:avLst/>
          </a:prstGeom>
          <a:noFill/>
          <a:ln>
            <a:noFill/>
          </a:ln>
        </p:spPr>
      </p:sp>
      <p:sp>
        <p:nvSpPr>
          <p:cNvPr id="68" name="Google Shape;68;p17"/>
          <p:cNvSpPr/>
          <p:nvPr>
            <p:ph idx="3" type="pic"/>
          </p:nvPr>
        </p:nvSpPr>
        <p:spPr>
          <a:xfrm>
            <a:off x="4255177" y="2326710"/>
            <a:ext cx="1143089" cy="1143089"/>
          </a:xfrm>
          <a:prstGeom prst="rect">
            <a:avLst/>
          </a:prstGeom>
          <a:noFill/>
          <a:ln>
            <a:noFill/>
          </a:ln>
        </p:spPr>
      </p:sp>
      <p:sp>
        <p:nvSpPr>
          <p:cNvPr id="69" name="Google Shape;69;p17"/>
          <p:cNvSpPr/>
          <p:nvPr>
            <p:ph idx="4" type="pic"/>
          </p:nvPr>
        </p:nvSpPr>
        <p:spPr>
          <a:xfrm>
            <a:off x="5901697" y="2326710"/>
            <a:ext cx="1143088" cy="1143089"/>
          </a:xfrm>
          <a:prstGeom prst="rect">
            <a:avLst/>
          </a:prstGeom>
          <a:noFill/>
          <a:ln>
            <a:noFill/>
          </a:ln>
        </p:spPr>
      </p:sp>
      <p:sp>
        <p:nvSpPr>
          <p:cNvPr id="70" name="Google Shape;70;p17"/>
          <p:cNvSpPr/>
          <p:nvPr>
            <p:ph idx="5" type="pic"/>
          </p:nvPr>
        </p:nvSpPr>
        <p:spPr>
          <a:xfrm>
            <a:off x="7548216" y="2326710"/>
            <a:ext cx="1143088" cy="114308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75" name="Shape 75"/>
        <p:cNvGrpSpPr/>
        <p:nvPr/>
      </p:nvGrpSpPr>
      <p:grpSpPr>
        <a:xfrm>
          <a:off x="0" y="0"/>
          <a:ext cx="0" cy="0"/>
          <a:chOff x="0" y="0"/>
          <a:chExt cx="0" cy="0"/>
        </a:xfrm>
      </p:grpSpPr>
      <p:sp>
        <p:nvSpPr>
          <p:cNvPr id="76" name="Google Shape;76;p19"/>
          <p:cNvSpPr/>
          <p:nvPr>
            <p:ph idx="2" type="pic"/>
          </p:nvPr>
        </p:nvSpPr>
        <p:spPr>
          <a:xfrm>
            <a:off x="6484055" y="2170798"/>
            <a:ext cx="836703" cy="773730"/>
          </a:xfrm>
          <a:prstGeom prst="rect">
            <a:avLst/>
          </a:prstGeom>
          <a:noFill/>
          <a:ln>
            <a:noFill/>
          </a:ln>
        </p:spPr>
      </p:sp>
      <p:sp>
        <p:nvSpPr>
          <p:cNvPr id="77" name="Google Shape;77;p19"/>
          <p:cNvSpPr/>
          <p:nvPr>
            <p:ph idx="3" type="pic"/>
          </p:nvPr>
        </p:nvSpPr>
        <p:spPr>
          <a:xfrm>
            <a:off x="8002877" y="2170798"/>
            <a:ext cx="836703" cy="773730"/>
          </a:xfrm>
          <a:prstGeom prst="rect">
            <a:avLst/>
          </a:prstGeom>
          <a:noFill/>
          <a:ln>
            <a:noFill/>
          </a:ln>
        </p:spPr>
      </p:sp>
      <p:sp>
        <p:nvSpPr>
          <p:cNvPr id="78" name="Google Shape;78;p19"/>
          <p:cNvSpPr/>
          <p:nvPr>
            <p:ph idx="4" type="pic"/>
          </p:nvPr>
        </p:nvSpPr>
        <p:spPr>
          <a:xfrm>
            <a:off x="6484055" y="3715372"/>
            <a:ext cx="836703" cy="773730"/>
          </a:xfrm>
          <a:prstGeom prst="rect">
            <a:avLst/>
          </a:prstGeom>
          <a:noFill/>
          <a:ln>
            <a:noFill/>
          </a:ln>
        </p:spPr>
      </p:sp>
      <p:sp>
        <p:nvSpPr>
          <p:cNvPr id="79" name="Google Shape;79;p19"/>
          <p:cNvSpPr/>
          <p:nvPr>
            <p:ph idx="5" type="pic"/>
          </p:nvPr>
        </p:nvSpPr>
        <p:spPr>
          <a:xfrm>
            <a:off x="8002877" y="3715372"/>
            <a:ext cx="836703" cy="77373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80" name="Shape 80"/>
        <p:cNvGrpSpPr/>
        <p:nvPr/>
      </p:nvGrpSpPr>
      <p:grpSpPr>
        <a:xfrm>
          <a:off x="0" y="0"/>
          <a:ext cx="0" cy="0"/>
          <a:chOff x="0" y="0"/>
          <a:chExt cx="0" cy="0"/>
        </a:xfrm>
      </p:grpSpPr>
      <p:sp>
        <p:nvSpPr>
          <p:cNvPr id="81" name="Google Shape;81;p20"/>
          <p:cNvSpPr/>
          <p:nvPr>
            <p:ph idx="2" type="pic"/>
          </p:nvPr>
        </p:nvSpPr>
        <p:spPr>
          <a:xfrm>
            <a:off x="2465789" y="2122168"/>
            <a:ext cx="1869872" cy="2349809"/>
          </a:xfrm>
          <a:prstGeom prst="rect">
            <a:avLst/>
          </a:prstGeom>
          <a:noFill/>
          <a:ln>
            <a:noFill/>
          </a:ln>
        </p:spPr>
      </p:sp>
      <p:sp>
        <p:nvSpPr>
          <p:cNvPr id="82" name="Google Shape;82;p20"/>
          <p:cNvSpPr/>
          <p:nvPr>
            <p:ph idx="3" type="pic"/>
          </p:nvPr>
        </p:nvSpPr>
        <p:spPr>
          <a:xfrm>
            <a:off x="4572000" y="1423846"/>
            <a:ext cx="2342557" cy="1483813"/>
          </a:xfrm>
          <a:prstGeom prst="rect">
            <a:avLst/>
          </a:prstGeom>
          <a:noFill/>
          <a:ln>
            <a:noFill/>
          </a:ln>
        </p:spPr>
      </p:sp>
      <p:sp>
        <p:nvSpPr>
          <p:cNvPr id="83" name="Google Shape;83;p20"/>
          <p:cNvSpPr/>
          <p:nvPr>
            <p:ph idx="4" type="pic"/>
          </p:nvPr>
        </p:nvSpPr>
        <p:spPr>
          <a:xfrm>
            <a:off x="4571999" y="3144002"/>
            <a:ext cx="2342557" cy="1319171"/>
          </a:xfrm>
          <a:prstGeom prst="rect">
            <a:avLst/>
          </a:prstGeom>
          <a:noFill/>
          <a:ln>
            <a:noFill/>
          </a:ln>
        </p:spPr>
      </p:sp>
      <p:sp>
        <p:nvSpPr>
          <p:cNvPr id="84" name="Google Shape;84;p20"/>
          <p:cNvSpPr/>
          <p:nvPr>
            <p:ph idx="5" type="pic"/>
          </p:nvPr>
        </p:nvSpPr>
        <p:spPr>
          <a:xfrm>
            <a:off x="7150897" y="1423847"/>
            <a:ext cx="1687116" cy="304813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85" name="Shape 85"/>
        <p:cNvGrpSpPr/>
        <p:nvPr/>
      </p:nvGrpSpPr>
      <p:grpSpPr>
        <a:xfrm>
          <a:off x="0" y="0"/>
          <a:ext cx="0" cy="0"/>
          <a:chOff x="0" y="0"/>
          <a:chExt cx="0" cy="0"/>
        </a:xfrm>
      </p:grpSpPr>
      <p:sp>
        <p:nvSpPr>
          <p:cNvPr id="86" name="Google Shape;86;p21"/>
          <p:cNvSpPr/>
          <p:nvPr>
            <p:ph idx="2" type="pic"/>
          </p:nvPr>
        </p:nvSpPr>
        <p:spPr>
          <a:xfrm>
            <a:off x="7222496" y="1314582"/>
            <a:ext cx="1454704" cy="1454704"/>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87" name="Shape 87"/>
        <p:cNvGrpSpPr/>
        <p:nvPr/>
      </p:nvGrpSpPr>
      <p:grpSpPr>
        <a:xfrm>
          <a:off x="0" y="0"/>
          <a:ext cx="0" cy="0"/>
          <a:chOff x="0" y="0"/>
          <a:chExt cx="0" cy="0"/>
        </a:xfrm>
      </p:grpSpPr>
      <p:sp>
        <p:nvSpPr>
          <p:cNvPr id="88" name="Google Shape;88;p22"/>
          <p:cNvSpPr/>
          <p:nvPr>
            <p:ph idx="2" type="pic"/>
          </p:nvPr>
        </p:nvSpPr>
        <p:spPr>
          <a:xfrm>
            <a:off x="316830" y="4405395"/>
            <a:ext cx="600859" cy="600859"/>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9" name="Shape 89"/>
        <p:cNvGrpSpPr/>
        <p:nvPr/>
      </p:nvGrpSpPr>
      <p:grpSpPr>
        <a:xfrm>
          <a:off x="0" y="0"/>
          <a:ext cx="0" cy="0"/>
          <a:chOff x="0" y="0"/>
          <a:chExt cx="0" cy="0"/>
        </a:xfrm>
      </p:grpSpPr>
      <p:sp>
        <p:nvSpPr>
          <p:cNvPr id="90" name="Google Shape;90;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2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24"/>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24"/>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8" name="Google Shape;98;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1" name="Shape 101"/>
        <p:cNvGrpSpPr/>
        <p:nvPr/>
      </p:nvGrpSpPr>
      <p:grpSpPr>
        <a:xfrm>
          <a:off x="0" y="0"/>
          <a:ext cx="0" cy="0"/>
          <a:chOff x="0" y="0"/>
          <a:chExt cx="0" cy="0"/>
        </a:xfrm>
      </p:grpSpPr>
      <p:sp>
        <p:nvSpPr>
          <p:cNvPr id="102" name="Google Shape;102;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8" name="Shape 108"/>
        <p:cNvGrpSpPr/>
        <p:nvPr/>
      </p:nvGrpSpPr>
      <p:grpSpPr>
        <a:xfrm>
          <a:off x="0" y="0"/>
          <a:ext cx="0" cy="0"/>
          <a:chOff x="0" y="0"/>
          <a:chExt cx="0" cy="0"/>
        </a:xfrm>
      </p:grpSpPr>
      <p:sp>
        <p:nvSpPr>
          <p:cNvPr id="109" name="Google Shape;109;p26"/>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1" name="Google Shape;111;p26"/>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26"/>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3" name="Google Shape;113;p26"/>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2" name="Shape 122"/>
        <p:cNvGrpSpPr/>
        <p:nvPr/>
      </p:nvGrpSpPr>
      <p:grpSpPr>
        <a:xfrm>
          <a:off x="0" y="0"/>
          <a:ext cx="0" cy="0"/>
          <a:chOff x="0" y="0"/>
          <a:chExt cx="0" cy="0"/>
        </a:xfrm>
      </p:grpSpPr>
      <p:sp>
        <p:nvSpPr>
          <p:cNvPr id="123" name="Google Shape;123;p2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 name="Google Shape;124;p28"/>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5" name="Google Shape;125;p28"/>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6" name="Google Shape;126;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9" name="Shape 129"/>
        <p:cNvGrpSpPr/>
        <p:nvPr/>
      </p:nvGrpSpPr>
      <p:grpSpPr>
        <a:xfrm>
          <a:off x="0" y="0"/>
          <a:ext cx="0" cy="0"/>
          <a:chOff x="0" y="0"/>
          <a:chExt cx="0" cy="0"/>
        </a:xfrm>
      </p:grpSpPr>
      <p:sp>
        <p:nvSpPr>
          <p:cNvPr id="130" name="Google Shape;130;p2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9"/>
          <p:cNvSpPr/>
          <p:nvPr>
            <p:ph idx="2" type="pic"/>
          </p:nvPr>
        </p:nvSpPr>
        <p:spPr>
          <a:xfrm>
            <a:off x="3887391" y="740569"/>
            <a:ext cx="4629150" cy="3655219"/>
          </a:xfrm>
          <a:prstGeom prst="rect">
            <a:avLst/>
          </a:prstGeom>
          <a:noFill/>
          <a:ln>
            <a:noFill/>
          </a:ln>
        </p:spPr>
      </p:sp>
      <p:sp>
        <p:nvSpPr>
          <p:cNvPr id="132" name="Google Shape;132;p29"/>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3" name="Google Shape;133;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6" name="Shape 136"/>
        <p:cNvGrpSpPr/>
        <p:nvPr/>
      </p:nvGrpSpPr>
      <p:grpSpPr>
        <a:xfrm>
          <a:off x="0" y="0"/>
          <a:ext cx="0" cy="0"/>
          <a:chOff x="0" y="0"/>
          <a:chExt cx="0" cy="0"/>
        </a:xfrm>
      </p:grpSpPr>
      <p:sp>
        <p:nvSpPr>
          <p:cNvPr id="137" name="Google Shape;137;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30"/>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2" name="Shape 142"/>
        <p:cNvGrpSpPr/>
        <p:nvPr/>
      </p:nvGrpSpPr>
      <p:grpSpPr>
        <a:xfrm>
          <a:off x="0" y="0"/>
          <a:ext cx="0" cy="0"/>
          <a:chOff x="0" y="0"/>
          <a:chExt cx="0" cy="0"/>
        </a:xfrm>
      </p:grpSpPr>
      <p:sp>
        <p:nvSpPr>
          <p:cNvPr id="143" name="Google Shape;143;p31"/>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31"/>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4" name="Shape 154"/>
        <p:cNvGrpSpPr/>
        <p:nvPr/>
      </p:nvGrpSpPr>
      <p:grpSpPr>
        <a:xfrm>
          <a:off x="0" y="0"/>
          <a:ext cx="0" cy="0"/>
          <a:chOff x="0" y="0"/>
          <a:chExt cx="0" cy="0"/>
        </a:xfrm>
      </p:grpSpPr>
      <p:sp>
        <p:nvSpPr>
          <p:cNvPr id="155" name="Google Shape;155;p3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6" name="Google Shape;156;p3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7" name="Google Shape;157;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8" name="Google Shape;158;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
        <p:nvSpPr>
          <p:cNvPr id="161" name="Google Shape;161;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2" name="Google Shape;162;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3" name="Google Shape;163;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64" name="Shape 164"/>
        <p:cNvGrpSpPr/>
        <p:nvPr/>
      </p:nvGrpSpPr>
      <p:grpSpPr>
        <a:xfrm>
          <a:off x="0" y="0"/>
          <a:ext cx="0" cy="0"/>
          <a:chOff x="0" y="0"/>
          <a:chExt cx="0" cy="0"/>
        </a:xfrm>
      </p:grpSpPr>
      <p:sp>
        <p:nvSpPr>
          <p:cNvPr id="165" name="Google Shape;165;p35"/>
          <p:cNvSpPr/>
          <p:nvPr>
            <p:ph idx="2" type="pic"/>
          </p:nvPr>
        </p:nvSpPr>
        <p:spPr>
          <a:xfrm>
            <a:off x="425054" y="1368028"/>
            <a:ext cx="2361600" cy="3526800"/>
          </a:xfrm>
          <a:prstGeom prst="rect">
            <a:avLst/>
          </a:prstGeom>
          <a:noFill/>
          <a:ln>
            <a:noFill/>
          </a:ln>
        </p:spPr>
      </p:sp>
      <p:sp>
        <p:nvSpPr>
          <p:cNvPr id="166" name="Google Shape;166;p35"/>
          <p:cNvSpPr/>
          <p:nvPr>
            <p:ph idx="3" type="pic"/>
          </p:nvPr>
        </p:nvSpPr>
        <p:spPr>
          <a:xfrm>
            <a:off x="5614292" y="485080"/>
            <a:ext cx="1473000" cy="1473000"/>
          </a:xfrm>
          <a:prstGeom prst="rect">
            <a:avLst/>
          </a:prstGeom>
          <a:noFill/>
          <a:ln>
            <a:noFill/>
          </a:ln>
        </p:spPr>
      </p:sp>
      <p:sp>
        <p:nvSpPr>
          <p:cNvPr id="167" name="Google Shape;167;p35"/>
          <p:cNvSpPr/>
          <p:nvPr>
            <p:ph idx="4" type="pic"/>
          </p:nvPr>
        </p:nvSpPr>
        <p:spPr>
          <a:xfrm>
            <a:off x="6775466" y="1508139"/>
            <a:ext cx="1397100" cy="1408200"/>
          </a:xfrm>
          <a:prstGeom prst="rect">
            <a:avLst/>
          </a:prstGeom>
          <a:noFill/>
          <a:ln>
            <a:noFill/>
          </a:ln>
        </p:spPr>
      </p:sp>
      <p:sp>
        <p:nvSpPr>
          <p:cNvPr id="168" name="Google Shape;168;p35"/>
          <p:cNvSpPr/>
          <p:nvPr>
            <p:ph idx="5" type="pic"/>
          </p:nvPr>
        </p:nvSpPr>
        <p:spPr>
          <a:xfrm>
            <a:off x="5728430" y="2523267"/>
            <a:ext cx="1302000" cy="1302000"/>
          </a:xfrm>
          <a:prstGeom prst="rect">
            <a:avLst/>
          </a:prstGeom>
          <a:noFill/>
          <a:ln>
            <a:noFill/>
          </a:ln>
        </p:spPr>
      </p:sp>
      <p:sp>
        <p:nvSpPr>
          <p:cNvPr id="169" name="Google Shape;169;p35"/>
          <p:cNvSpPr/>
          <p:nvPr>
            <p:ph idx="6" type="pic"/>
          </p:nvPr>
        </p:nvSpPr>
        <p:spPr>
          <a:xfrm>
            <a:off x="6778130" y="3492005"/>
            <a:ext cx="1317000" cy="13170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0" name="Shape 170"/>
        <p:cNvGrpSpPr/>
        <p:nvPr/>
      </p:nvGrpSpPr>
      <p:grpSpPr>
        <a:xfrm>
          <a:off x="0" y="0"/>
          <a:ext cx="0" cy="0"/>
          <a:chOff x="0" y="0"/>
          <a:chExt cx="0" cy="0"/>
        </a:xfrm>
      </p:grpSpPr>
      <p:sp>
        <p:nvSpPr>
          <p:cNvPr id="171" name="Google Shape;171;p3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2" name="Google Shape;172;p3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4" name="Google Shape;174;p3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5" name="Google Shape;175;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6" name="Shape 176"/>
        <p:cNvGrpSpPr/>
        <p:nvPr/>
      </p:nvGrpSpPr>
      <p:grpSpPr>
        <a:xfrm>
          <a:off x="0" y="0"/>
          <a:ext cx="0" cy="0"/>
          <a:chOff x="0" y="0"/>
          <a:chExt cx="0" cy="0"/>
        </a:xfrm>
      </p:grpSpPr>
      <p:sp>
        <p:nvSpPr>
          <p:cNvPr id="177" name="Google Shape;177;p3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8" name="Google Shape;178;p37"/>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79" name="Google Shape;179;p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0" name="Google Shape;180;p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1" name="Google Shape;181;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2" name="Shape 182"/>
        <p:cNvGrpSpPr/>
        <p:nvPr/>
      </p:nvGrpSpPr>
      <p:grpSpPr>
        <a:xfrm>
          <a:off x="0" y="0"/>
          <a:ext cx="0" cy="0"/>
          <a:chOff x="0" y="0"/>
          <a:chExt cx="0" cy="0"/>
        </a:xfrm>
      </p:grpSpPr>
      <p:sp>
        <p:nvSpPr>
          <p:cNvPr id="183" name="Google Shape;183;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4" name="Google Shape;184;p3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5" name="Google Shape;185;p3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6" name="Google Shape;186;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7" name="Google Shape;187;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8" name="Google Shape;188;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9" name="Shape 189"/>
        <p:cNvGrpSpPr/>
        <p:nvPr/>
      </p:nvGrpSpPr>
      <p:grpSpPr>
        <a:xfrm>
          <a:off x="0" y="0"/>
          <a:ext cx="0" cy="0"/>
          <a:chOff x="0" y="0"/>
          <a:chExt cx="0" cy="0"/>
        </a:xfrm>
      </p:grpSpPr>
      <p:sp>
        <p:nvSpPr>
          <p:cNvPr id="190" name="Google Shape;190;p3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1" name="Google Shape;191;p39"/>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92" name="Google Shape;192;p39"/>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3" name="Google Shape;193;p3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94" name="Google Shape;194;p39"/>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5" name="Google Shape;195;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6" name="Google Shape;196;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7" name="Google Shape;197;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8" name="Shape 198"/>
        <p:cNvGrpSpPr/>
        <p:nvPr/>
      </p:nvGrpSpPr>
      <p:grpSpPr>
        <a:xfrm>
          <a:off x="0" y="0"/>
          <a:ext cx="0" cy="0"/>
          <a:chOff x="0" y="0"/>
          <a:chExt cx="0" cy="0"/>
        </a:xfrm>
      </p:grpSpPr>
      <p:sp>
        <p:nvSpPr>
          <p:cNvPr id="199" name="Google Shape;199;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0" name="Google Shape;200;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1" name="Google Shape;201;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2" name="Google Shape;202;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3" name="Shape 203"/>
        <p:cNvGrpSpPr/>
        <p:nvPr/>
      </p:nvGrpSpPr>
      <p:grpSpPr>
        <a:xfrm>
          <a:off x="0" y="0"/>
          <a:ext cx="0" cy="0"/>
          <a:chOff x="0" y="0"/>
          <a:chExt cx="0" cy="0"/>
        </a:xfrm>
      </p:grpSpPr>
      <p:sp>
        <p:nvSpPr>
          <p:cNvPr id="204" name="Google Shape;204;p41"/>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5" name="Google Shape;205;p4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206" name="Google Shape;206;p41"/>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07" name="Google Shape;207;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8" name="Google Shape;208;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9" name="Google Shape;209;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0" name="Shape 210"/>
        <p:cNvGrpSpPr/>
        <p:nvPr/>
      </p:nvGrpSpPr>
      <p:grpSpPr>
        <a:xfrm>
          <a:off x="0" y="0"/>
          <a:ext cx="0" cy="0"/>
          <a:chOff x="0" y="0"/>
          <a:chExt cx="0" cy="0"/>
        </a:xfrm>
      </p:grpSpPr>
      <p:sp>
        <p:nvSpPr>
          <p:cNvPr id="211" name="Google Shape;211;p42"/>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2" name="Google Shape;212;p42"/>
          <p:cNvSpPr/>
          <p:nvPr>
            <p:ph idx="2" type="pic"/>
          </p:nvPr>
        </p:nvSpPr>
        <p:spPr>
          <a:xfrm>
            <a:off x="3887391" y="740569"/>
            <a:ext cx="4629300" cy="3655200"/>
          </a:xfrm>
          <a:prstGeom prst="rect">
            <a:avLst/>
          </a:prstGeom>
          <a:noFill/>
          <a:ln>
            <a:noFill/>
          </a:ln>
        </p:spPr>
      </p:sp>
      <p:sp>
        <p:nvSpPr>
          <p:cNvPr id="213" name="Google Shape;213;p4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14" name="Google Shape;214;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5" name="Google Shape;215;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6" name="Google Shape;216;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7" name="Shape 217"/>
        <p:cNvGrpSpPr/>
        <p:nvPr/>
      </p:nvGrpSpPr>
      <p:grpSpPr>
        <a:xfrm>
          <a:off x="0" y="0"/>
          <a:ext cx="0" cy="0"/>
          <a:chOff x="0" y="0"/>
          <a:chExt cx="0" cy="0"/>
        </a:xfrm>
      </p:grpSpPr>
      <p:sp>
        <p:nvSpPr>
          <p:cNvPr id="218" name="Google Shape;218;p4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9" name="Google Shape;219;p4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0" name="Google Shape;220;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1" name="Google Shape;221;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2" name="Google Shape;222;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3" name="Shape 223"/>
        <p:cNvGrpSpPr/>
        <p:nvPr/>
      </p:nvGrpSpPr>
      <p:grpSpPr>
        <a:xfrm>
          <a:off x="0" y="0"/>
          <a:ext cx="0" cy="0"/>
          <a:chOff x="0" y="0"/>
          <a:chExt cx="0" cy="0"/>
        </a:xfrm>
      </p:grpSpPr>
      <p:sp>
        <p:nvSpPr>
          <p:cNvPr id="224" name="Google Shape;224;p4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25" name="Google Shape;225;p4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6" name="Google Shape;226;p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7" name="Google Shape;227;p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8" name="Google Shape;228;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5" name="Shape 235"/>
        <p:cNvGrpSpPr/>
        <p:nvPr/>
      </p:nvGrpSpPr>
      <p:grpSpPr>
        <a:xfrm>
          <a:off x="0" y="0"/>
          <a:ext cx="0" cy="0"/>
          <a:chOff x="0" y="0"/>
          <a:chExt cx="0" cy="0"/>
        </a:xfrm>
      </p:grpSpPr>
      <p:sp>
        <p:nvSpPr>
          <p:cNvPr id="236" name="Google Shape;236;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7" name="Google Shape;237;p4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8" name="Google Shape;238;p4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9" name="Google Shape;239;p4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0" name="Google Shape;240;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1" name="Shape 241"/>
        <p:cNvGrpSpPr/>
        <p:nvPr/>
      </p:nvGrpSpPr>
      <p:grpSpPr>
        <a:xfrm>
          <a:off x="0" y="0"/>
          <a:ext cx="0" cy="0"/>
          <a:chOff x="0" y="0"/>
          <a:chExt cx="0" cy="0"/>
        </a:xfrm>
      </p:grpSpPr>
      <p:sp>
        <p:nvSpPr>
          <p:cNvPr id="242" name="Google Shape;242;p47"/>
          <p:cNvSpPr/>
          <p:nvPr>
            <p:ph idx="2" type="pic"/>
          </p:nvPr>
        </p:nvSpPr>
        <p:spPr>
          <a:xfrm>
            <a:off x="4210377" y="2172720"/>
            <a:ext cx="719400" cy="719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243" name="Shape 243"/>
        <p:cNvGrpSpPr/>
        <p:nvPr/>
      </p:nvGrpSpPr>
      <p:grpSpPr>
        <a:xfrm>
          <a:off x="0" y="0"/>
          <a:ext cx="0" cy="0"/>
          <a:chOff x="0" y="0"/>
          <a:chExt cx="0" cy="0"/>
        </a:xfrm>
      </p:grpSpPr>
      <p:sp>
        <p:nvSpPr>
          <p:cNvPr id="244" name="Google Shape;244;p48"/>
          <p:cNvSpPr/>
          <p:nvPr>
            <p:ph idx="2" type="pic"/>
          </p:nvPr>
        </p:nvSpPr>
        <p:spPr>
          <a:xfrm>
            <a:off x="425054" y="1368028"/>
            <a:ext cx="2361600" cy="3526800"/>
          </a:xfrm>
          <a:prstGeom prst="rect">
            <a:avLst/>
          </a:prstGeom>
          <a:noFill/>
          <a:ln>
            <a:noFill/>
          </a:ln>
        </p:spPr>
      </p:sp>
      <p:sp>
        <p:nvSpPr>
          <p:cNvPr id="245" name="Google Shape;245;p48"/>
          <p:cNvSpPr/>
          <p:nvPr>
            <p:ph idx="3" type="pic"/>
          </p:nvPr>
        </p:nvSpPr>
        <p:spPr>
          <a:xfrm>
            <a:off x="5614292" y="485080"/>
            <a:ext cx="1473000" cy="1473000"/>
          </a:xfrm>
          <a:prstGeom prst="rect">
            <a:avLst/>
          </a:prstGeom>
          <a:noFill/>
          <a:ln>
            <a:noFill/>
          </a:ln>
        </p:spPr>
      </p:sp>
      <p:sp>
        <p:nvSpPr>
          <p:cNvPr id="246" name="Google Shape;246;p48"/>
          <p:cNvSpPr/>
          <p:nvPr>
            <p:ph idx="4" type="pic"/>
          </p:nvPr>
        </p:nvSpPr>
        <p:spPr>
          <a:xfrm>
            <a:off x="6775466" y="1508139"/>
            <a:ext cx="1397100" cy="1408200"/>
          </a:xfrm>
          <a:prstGeom prst="rect">
            <a:avLst/>
          </a:prstGeom>
          <a:noFill/>
          <a:ln>
            <a:noFill/>
          </a:ln>
        </p:spPr>
      </p:sp>
      <p:sp>
        <p:nvSpPr>
          <p:cNvPr id="247" name="Google Shape;247;p48"/>
          <p:cNvSpPr/>
          <p:nvPr>
            <p:ph idx="5" type="pic"/>
          </p:nvPr>
        </p:nvSpPr>
        <p:spPr>
          <a:xfrm>
            <a:off x="5728430" y="2523267"/>
            <a:ext cx="1302000" cy="1302000"/>
          </a:xfrm>
          <a:prstGeom prst="rect">
            <a:avLst/>
          </a:prstGeom>
          <a:noFill/>
          <a:ln>
            <a:noFill/>
          </a:ln>
        </p:spPr>
      </p:sp>
      <p:sp>
        <p:nvSpPr>
          <p:cNvPr id="248" name="Google Shape;248;p48"/>
          <p:cNvSpPr/>
          <p:nvPr>
            <p:ph idx="6" type="pic"/>
          </p:nvPr>
        </p:nvSpPr>
        <p:spPr>
          <a:xfrm>
            <a:off x="6778130" y="3492005"/>
            <a:ext cx="1317000" cy="13170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9" name="Shape 249"/>
        <p:cNvGrpSpPr/>
        <p:nvPr/>
      </p:nvGrpSpPr>
      <p:grpSpPr>
        <a:xfrm>
          <a:off x="0" y="0"/>
          <a:ext cx="0" cy="0"/>
          <a:chOff x="0" y="0"/>
          <a:chExt cx="0" cy="0"/>
        </a:xfrm>
      </p:grpSpPr>
      <p:sp>
        <p:nvSpPr>
          <p:cNvPr id="250" name="Google Shape;250;p4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1" name="Google Shape;251;p4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52" name="Google Shape;252;p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3" name="Google Shape;253;p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4" name="Google Shape;254;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50"/>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7" name="Google Shape;257;p50"/>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258" name="Google Shape;258;p5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9" name="Google Shape;259;p5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0" name="Google Shape;260;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1" name="Shape 261"/>
        <p:cNvGrpSpPr/>
        <p:nvPr/>
      </p:nvGrpSpPr>
      <p:grpSpPr>
        <a:xfrm>
          <a:off x="0" y="0"/>
          <a:ext cx="0" cy="0"/>
          <a:chOff x="0" y="0"/>
          <a:chExt cx="0" cy="0"/>
        </a:xfrm>
      </p:grpSpPr>
      <p:sp>
        <p:nvSpPr>
          <p:cNvPr id="262" name="Google Shape;262;p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3" name="Google Shape;263;p51"/>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4" name="Google Shape;264;p51"/>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5" name="Google Shape;265;p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6" name="Google Shape;266;p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7" name="Google Shape;267;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8" name="Shape 268"/>
        <p:cNvGrpSpPr/>
        <p:nvPr/>
      </p:nvGrpSpPr>
      <p:grpSpPr>
        <a:xfrm>
          <a:off x="0" y="0"/>
          <a:ext cx="0" cy="0"/>
          <a:chOff x="0" y="0"/>
          <a:chExt cx="0" cy="0"/>
        </a:xfrm>
      </p:grpSpPr>
      <p:sp>
        <p:nvSpPr>
          <p:cNvPr id="269" name="Google Shape;269;p52"/>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0" name="Google Shape;270;p52"/>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71" name="Google Shape;271;p52"/>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2" name="Google Shape;272;p52"/>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73" name="Google Shape;273;p52"/>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4" name="Google Shape;274;p5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5" name="Google Shape;275;p5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6" name="Google Shape;276;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7" name="Shape 277"/>
        <p:cNvGrpSpPr/>
        <p:nvPr/>
      </p:nvGrpSpPr>
      <p:grpSpPr>
        <a:xfrm>
          <a:off x="0" y="0"/>
          <a:ext cx="0" cy="0"/>
          <a:chOff x="0" y="0"/>
          <a:chExt cx="0" cy="0"/>
        </a:xfrm>
      </p:grpSpPr>
      <p:sp>
        <p:nvSpPr>
          <p:cNvPr id="278" name="Google Shape;278;p5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9" name="Google Shape;279;p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0" name="Google Shape;280;p5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1" name="Google Shape;281;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2" name="Shape 282"/>
        <p:cNvGrpSpPr/>
        <p:nvPr/>
      </p:nvGrpSpPr>
      <p:grpSpPr>
        <a:xfrm>
          <a:off x="0" y="0"/>
          <a:ext cx="0" cy="0"/>
          <a:chOff x="0" y="0"/>
          <a:chExt cx="0" cy="0"/>
        </a:xfrm>
      </p:grpSpPr>
      <p:sp>
        <p:nvSpPr>
          <p:cNvPr id="283" name="Google Shape;283;p54"/>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4" name="Google Shape;284;p54"/>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285" name="Google Shape;285;p54"/>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86" name="Google Shape;286;p5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7" name="Google Shape;287;p5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8" name="Google Shape;288;p5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89" name="Shape 289"/>
        <p:cNvGrpSpPr/>
        <p:nvPr/>
      </p:nvGrpSpPr>
      <p:grpSpPr>
        <a:xfrm>
          <a:off x="0" y="0"/>
          <a:ext cx="0" cy="0"/>
          <a:chOff x="0" y="0"/>
          <a:chExt cx="0" cy="0"/>
        </a:xfrm>
      </p:grpSpPr>
      <p:sp>
        <p:nvSpPr>
          <p:cNvPr id="290" name="Google Shape;290;p55"/>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1" name="Google Shape;291;p55"/>
          <p:cNvSpPr/>
          <p:nvPr>
            <p:ph idx="2" type="pic"/>
          </p:nvPr>
        </p:nvSpPr>
        <p:spPr>
          <a:xfrm>
            <a:off x="3887391" y="740569"/>
            <a:ext cx="4629300" cy="3655200"/>
          </a:xfrm>
          <a:prstGeom prst="rect">
            <a:avLst/>
          </a:prstGeom>
          <a:noFill/>
          <a:ln>
            <a:noFill/>
          </a:ln>
        </p:spPr>
      </p:sp>
      <p:sp>
        <p:nvSpPr>
          <p:cNvPr id="292" name="Google Shape;292;p55"/>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93" name="Google Shape;293;p5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4" name="Google Shape;294;p5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5" name="Google Shape;295;p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6" name="Shape 296"/>
        <p:cNvGrpSpPr/>
        <p:nvPr/>
      </p:nvGrpSpPr>
      <p:grpSpPr>
        <a:xfrm>
          <a:off x="0" y="0"/>
          <a:ext cx="0" cy="0"/>
          <a:chOff x="0" y="0"/>
          <a:chExt cx="0" cy="0"/>
        </a:xfrm>
      </p:grpSpPr>
      <p:sp>
        <p:nvSpPr>
          <p:cNvPr id="297" name="Google Shape;297;p5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8" name="Google Shape;298;p5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9" name="Google Shape;299;p5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00" name="Google Shape;300;p5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01" name="Google Shape;301;p5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2" name="Shape 302"/>
        <p:cNvGrpSpPr/>
        <p:nvPr/>
      </p:nvGrpSpPr>
      <p:grpSpPr>
        <a:xfrm>
          <a:off x="0" y="0"/>
          <a:ext cx="0" cy="0"/>
          <a:chOff x="0" y="0"/>
          <a:chExt cx="0" cy="0"/>
        </a:xfrm>
      </p:grpSpPr>
      <p:sp>
        <p:nvSpPr>
          <p:cNvPr id="303" name="Google Shape;303;p57"/>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4" name="Google Shape;304;p57"/>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5" name="Google Shape;305;p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06" name="Google Shape;306;p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07" name="Google Shape;307;p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3.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theme" Target="../theme/theme5.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theme" Target="../theme/theme4.xml"/><Relationship Id="rId12" Type="http://schemas.openxmlformats.org/officeDocument/2006/relationships/slideLayout" Target="../slideLayouts/slideLayout53.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0" name="Google Shape;150;p3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1" name="Google Shape;151;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2" name="Google Shape;152;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 name="Google Shape;153;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4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31" name="Google Shape;231;p4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2" name="Google Shape;232;p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33" name="Google Shape;233;p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34" name="Google Shape;234;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slide" Target="/ppt/slides/slide10.xml"/><Relationship Id="rId10" Type="http://schemas.openxmlformats.org/officeDocument/2006/relationships/slide" Target="/ppt/slides/slide10.xml"/><Relationship Id="rId12"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slide" Target="/ppt/slides/slide11.xml"/><Relationship Id="rId4" Type="http://schemas.openxmlformats.org/officeDocument/2006/relationships/slide" Target="/ppt/slides/slide11.xml"/><Relationship Id="rId9" Type="http://schemas.openxmlformats.org/officeDocument/2006/relationships/image" Target="../media/image2.png"/><Relationship Id="rId5" Type="http://schemas.openxmlformats.org/officeDocument/2006/relationships/slide" Target="/ppt/slides/slide11.xml"/><Relationship Id="rId6" Type="http://schemas.openxmlformats.org/officeDocument/2006/relationships/slide" Target="/ppt/slides/slide2.xml"/><Relationship Id="rId7" Type="http://schemas.openxmlformats.org/officeDocument/2006/relationships/slide" Target="/ppt/slides/slide2.xml"/><Relationship Id="rId8" Type="http://schemas.openxmlformats.org/officeDocument/2006/relationships/slide" Target="/ppt/slides/slide10.xml"/></Relationships>
</file>

<file path=ppt/slides/_rels/slide11.xml.rels><?xml version="1.0" encoding="UTF-8" standalone="yes"?><Relationships xmlns="http://schemas.openxmlformats.org/package/2006/relationships"><Relationship Id="rId11" Type="http://schemas.openxmlformats.org/officeDocument/2006/relationships/slide" Target="/ppt/slides/slide11.xml"/><Relationship Id="rId10" Type="http://schemas.openxmlformats.org/officeDocument/2006/relationships/slide" Target="/ppt/slides/slide11.xml"/><Relationship Id="rId12" Type="http://schemas.openxmlformats.org/officeDocument/2006/relationships/slide" Target="/ppt/slides/slide11.xml"/><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slide" Target="/ppt/slides/slide11.xml"/><Relationship Id="rId4" Type="http://schemas.openxmlformats.org/officeDocument/2006/relationships/slide" Target="/ppt/slides/slide11.xml"/><Relationship Id="rId9" Type="http://schemas.openxmlformats.org/officeDocument/2006/relationships/image" Target="../media/image2.png"/><Relationship Id="rId5" Type="http://schemas.openxmlformats.org/officeDocument/2006/relationships/slide" Target="/ppt/slides/slide11.xml"/><Relationship Id="rId6" Type="http://schemas.openxmlformats.org/officeDocument/2006/relationships/slide" Target="/ppt/slides/slide2.xml"/><Relationship Id="rId7" Type="http://schemas.openxmlformats.org/officeDocument/2006/relationships/slide" Target="/ppt/slides/slide2.xml"/><Relationship Id="rId8" Type="http://schemas.openxmlformats.org/officeDocument/2006/relationships/slide" Target="/ppt/slid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8.jpg"/><Relationship Id="rId5" Type="http://schemas.openxmlformats.org/officeDocument/2006/relationships/image" Target="../media/image37.jpg"/><Relationship Id="rId6" Type="http://schemas.openxmlformats.org/officeDocument/2006/relationships/image" Target="../media/image3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6.jpg"/><Relationship Id="rId5" Type="http://schemas.openxmlformats.org/officeDocument/2006/relationships/image" Target="../media/image25.jpg"/><Relationship Id="rId6"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41.png"/><Relationship Id="rId5" Type="http://schemas.openxmlformats.org/officeDocument/2006/relationships/image" Target="../media/image33.png"/><Relationship Id="rId6"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10" Type="http://schemas.openxmlformats.org/officeDocument/2006/relationships/slide" Target="/ppt/slides/slide11.xml"/><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2.xml"/><Relationship Id="rId9" Type="http://schemas.openxmlformats.org/officeDocument/2006/relationships/slide" Target="/ppt/slides/slide11.xml"/><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image" Target="../media/image2.png"/><Relationship Id="rId8" Type="http://schemas.openxmlformats.org/officeDocument/2006/relationships/slide" Target="/ppt/slides/slide11.xml"/></Relationships>
</file>

<file path=ppt/slides/_rels/slide3.xml.rels><?xml version="1.0" encoding="UTF-8" standalone="yes"?><Relationships xmlns="http://schemas.openxmlformats.org/package/2006/relationships"><Relationship Id="rId11" Type="http://schemas.openxmlformats.org/officeDocument/2006/relationships/slide" Target="/ppt/slides/slide3.xml"/><Relationship Id="rId10" Type="http://schemas.openxmlformats.org/officeDocument/2006/relationships/slide" Target="/ppt/slides/slide3.xml"/><Relationship Id="rId13" Type="http://schemas.openxmlformats.org/officeDocument/2006/relationships/slide" Target="/ppt/slides/slide3.xml"/><Relationship Id="rId12" Type="http://schemas.openxmlformats.org/officeDocument/2006/relationships/slide" Target="/ppt/slides/slide3.xml"/><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34.jpg"/><Relationship Id="rId9" Type="http://schemas.openxmlformats.org/officeDocument/2006/relationships/slide" Target="/ppt/slides/slide11.xml"/><Relationship Id="rId15" Type="http://schemas.openxmlformats.org/officeDocument/2006/relationships/slide" Target="/ppt/slides/slide11.xml"/><Relationship Id="rId14" Type="http://schemas.openxmlformats.org/officeDocument/2006/relationships/slide" Target="/ppt/slides/slide11.xml"/><Relationship Id="rId16" Type="http://schemas.openxmlformats.org/officeDocument/2006/relationships/slide" Target="/ppt/slides/slide11.xml"/><Relationship Id="rId5" Type="http://schemas.openxmlformats.org/officeDocument/2006/relationships/slide" Target="/ppt/slides/slide2.xml"/><Relationship Id="rId6" Type="http://schemas.openxmlformats.org/officeDocument/2006/relationships/slide" Target="/ppt/slides/slide3.xml"/><Relationship Id="rId7" Type="http://schemas.openxmlformats.org/officeDocument/2006/relationships/image" Target="../media/image2.png"/><Relationship Id="rId8" Type="http://schemas.openxmlformats.org/officeDocument/2006/relationships/slide" Target="/ppt/slides/slide11.xml"/></Relationships>
</file>

<file path=ppt/slides/_rels/slide4.xml.rels><?xml version="1.0" encoding="UTF-8" standalone="yes"?><Relationships xmlns="http://schemas.openxmlformats.org/package/2006/relationships"><Relationship Id="rId11" Type="http://schemas.openxmlformats.org/officeDocument/2006/relationships/slide" Target="/ppt/slides/slide2.xml"/><Relationship Id="rId10" Type="http://schemas.openxmlformats.org/officeDocument/2006/relationships/slide" Target="/ppt/slides/slide11.xml"/><Relationship Id="rId13" Type="http://schemas.openxmlformats.org/officeDocument/2006/relationships/slide" Target="/ppt/slides/slide4.xml"/><Relationship Id="rId12" Type="http://schemas.openxmlformats.org/officeDocument/2006/relationships/slide" Target="/ppt/slides/slide2.xml"/><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slide" Target="/ppt/slides/slide4.xml"/><Relationship Id="rId4" Type="http://schemas.openxmlformats.org/officeDocument/2006/relationships/slide" Target="/ppt/slides/slide4.xml"/><Relationship Id="rId9" Type="http://schemas.openxmlformats.org/officeDocument/2006/relationships/slide" Target="/ppt/slides/slide11.xml"/><Relationship Id="rId15" Type="http://schemas.openxmlformats.org/officeDocument/2006/relationships/image" Target="../media/image21.png"/><Relationship Id="rId14" Type="http://schemas.openxmlformats.org/officeDocument/2006/relationships/slide" Target="/ppt/slides/slide4.xml"/><Relationship Id="rId17" Type="http://schemas.openxmlformats.org/officeDocument/2006/relationships/image" Target="../media/image6.jpg"/><Relationship Id="rId16" Type="http://schemas.openxmlformats.org/officeDocument/2006/relationships/image" Target="../media/image39.jpg"/><Relationship Id="rId5" Type="http://schemas.openxmlformats.org/officeDocument/2006/relationships/slide" Target="/ppt/slides/slide4.xml"/><Relationship Id="rId6" Type="http://schemas.openxmlformats.org/officeDocument/2006/relationships/slide" Target="/ppt/slides/slide4.xml"/><Relationship Id="rId18"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slide" Target="/ppt/slides/slide11.xml"/></Relationships>
</file>

<file path=ppt/slides/_rels/slide5.xml.rels><?xml version="1.0" encoding="UTF-8" standalone="yes"?><Relationships xmlns="http://schemas.openxmlformats.org/package/2006/relationships"><Relationship Id="rId11" Type="http://schemas.openxmlformats.org/officeDocument/2006/relationships/slide" Target="/ppt/slides/slide11.xml"/><Relationship Id="rId10" Type="http://schemas.openxmlformats.org/officeDocument/2006/relationships/slide" Target="/ppt/slides/slide5.xml"/><Relationship Id="rId13" Type="http://schemas.openxmlformats.org/officeDocument/2006/relationships/slide" Target="/ppt/slides/slide2.xml"/><Relationship Id="rId12" Type="http://schemas.openxmlformats.org/officeDocument/2006/relationships/slide" Target="/ppt/slides/slide2.xml"/><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slide" Target="/ppt/slides/slide5.xml"/><Relationship Id="rId9" Type="http://schemas.openxmlformats.org/officeDocument/2006/relationships/slide" Target="/ppt/slides/slide5.xml"/><Relationship Id="rId15" Type="http://schemas.openxmlformats.org/officeDocument/2006/relationships/slide" Target="/ppt/slides/slide5.xml"/><Relationship Id="rId14" Type="http://schemas.openxmlformats.org/officeDocument/2006/relationships/slide" Target="/ppt/slides/slide5.xml"/><Relationship Id="rId17" Type="http://schemas.openxmlformats.org/officeDocument/2006/relationships/image" Target="../media/image8.jpg"/><Relationship Id="rId16" Type="http://schemas.openxmlformats.org/officeDocument/2006/relationships/image" Target="../media/image29.png"/><Relationship Id="rId5" Type="http://schemas.openxmlformats.org/officeDocument/2006/relationships/image" Target="../media/image2.png"/><Relationship Id="rId6" Type="http://schemas.openxmlformats.org/officeDocument/2006/relationships/slide" Target="/ppt/slides/slide11.xml"/><Relationship Id="rId18" Type="http://schemas.openxmlformats.org/officeDocument/2006/relationships/image" Target="../media/image9.jpg"/><Relationship Id="rId7" Type="http://schemas.openxmlformats.org/officeDocument/2006/relationships/slide" Target="/ppt/slides/slide11.xml"/><Relationship Id="rId8" Type="http://schemas.openxmlformats.org/officeDocument/2006/relationships/slide" Target="/ppt/slides/slide5.xml"/></Relationships>
</file>

<file path=ppt/slides/_rels/slide6.xml.rels><?xml version="1.0" encoding="UTF-8" standalone="yes"?><Relationships xmlns="http://schemas.openxmlformats.org/package/2006/relationships"><Relationship Id="rId11" Type="http://schemas.openxmlformats.org/officeDocument/2006/relationships/slide" Target="/ppt/slides/slide6.xml"/><Relationship Id="rId10" Type="http://schemas.openxmlformats.org/officeDocument/2006/relationships/slide" Target="/ppt/slides/slide6.xml"/><Relationship Id="rId13" Type="http://schemas.openxmlformats.org/officeDocument/2006/relationships/slide" Target="/ppt/slides/slide6.xml"/><Relationship Id="rId12" Type="http://schemas.openxmlformats.org/officeDocument/2006/relationships/slide" Target="/ppt/slides/slide6.xml"/><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slide" Target="/ppt/slides/slide2.xml"/><Relationship Id="rId5" Type="http://schemas.openxmlformats.org/officeDocument/2006/relationships/slide" Target="/ppt/slides/slide11.xml"/><Relationship Id="rId6" Type="http://schemas.openxmlformats.org/officeDocument/2006/relationships/slide" Target="/ppt/slides/slide11.xml"/><Relationship Id="rId7" Type="http://schemas.openxmlformats.org/officeDocument/2006/relationships/slide" Target="/ppt/slides/slide11.xml"/><Relationship Id="rId8"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slide" Target="/ppt/slides/slide7.xml"/><Relationship Id="rId13" Type="http://schemas.openxmlformats.org/officeDocument/2006/relationships/image" Target="../media/image12.png"/><Relationship Id="rId12" Type="http://schemas.openxmlformats.org/officeDocument/2006/relationships/slide" Target="/ppt/slides/slide7.xml"/><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slide" Target="/ppt/slides/slide11.xml"/><Relationship Id="rId4" Type="http://schemas.openxmlformats.org/officeDocument/2006/relationships/slide" Target="/ppt/slides/slide11.xml"/><Relationship Id="rId9" Type="http://schemas.openxmlformats.org/officeDocument/2006/relationships/slide" Target="/ppt/slides/slide7.xml"/><Relationship Id="rId5" Type="http://schemas.openxmlformats.org/officeDocument/2006/relationships/slide" Target="/ppt/slides/slide11.xml"/><Relationship Id="rId6" Type="http://schemas.openxmlformats.org/officeDocument/2006/relationships/slide" Target="/ppt/slides/slide2.xml"/><Relationship Id="rId7" Type="http://schemas.openxmlformats.org/officeDocument/2006/relationships/slide" Target="/ppt/slides/slide2.xml"/><Relationship Id="rId8" Type="http://schemas.openxmlformats.org/officeDocument/2006/relationships/slide" Target="/ppt/slid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9.png"/><Relationship Id="rId13" Type="http://schemas.openxmlformats.org/officeDocument/2006/relationships/image" Target="../media/image16.png"/><Relationship Id="rId12" Type="http://schemas.openxmlformats.org/officeDocument/2006/relationships/image" Target="../media/image13.png"/><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slide" Target="/ppt/slides/slide11.xml"/><Relationship Id="rId4" Type="http://schemas.openxmlformats.org/officeDocument/2006/relationships/slide" Target="/ppt/slides/slide11.xml"/><Relationship Id="rId9" Type="http://schemas.openxmlformats.org/officeDocument/2006/relationships/image" Target="../media/image14.png"/><Relationship Id="rId15" Type="http://schemas.openxmlformats.org/officeDocument/2006/relationships/image" Target="../media/image2.png"/><Relationship Id="rId14" Type="http://schemas.openxmlformats.org/officeDocument/2006/relationships/image" Target="../media/image18.png"/><Relationship Id="rId5" Type="http://schemas.openxmlformats.org/officeDocument/2006/relationships/slide" Target="/ppt/slides/slide11.xml"/><Relationship Id="rId6" Type="http://schemas.openxmlformats.org/officeDocument/2006/relationships/slide" Target="/ppt/slides/slide2.xml"/><Relationship Id="rId7" Type="http://schemas.openxmlformats.org/officeDocument/2006/relationships/slide" Target="/ppt/slides/slide2.xml"/><Relationship Id="rId8" Type="http://schemas.openxmlformats.org/officeDocument/2006/relationships/slide" Target="/ppt/slides/slide8.xml"/></Relationships>
</file>

<file path=ppt/slides/_rels/slide9.xml.rels><?xml version="1.0" encoding="UTF-8" standalone="yes"?><Relationships xmlns="http://schemas.openxmlformats.org/package/2006/relationships"><Relationship Id="rId11" Type="http://schemas.openxmlformats.org/officeDocument/2006/relationships/slide" Target="/ppt/slides/slide9.xml"/><Relationship Id="rId10" Type="http://schemas.openxmlformats.org/officeDocument/2006/relationships/image" Target="../media/image2.png"/><Relationship Id="rId13" Type="http://schemas.openxmlformats.org/officeDocument/2006/relationships/image" Target="../media/image20.png"/><Relationship Id="rId12" Type="http://schemas.openxmlformats.org/officeDocument/2006/relationships/slide" Target="/ppt/slides/slide9.xml"/><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slide" Target="/ppt/slides/slide11.xml"/><Relationship Id="rId4" Type="http://schemas.openxmlformats.org/officeDocument/2006/relationships/slide" Target="/ppt/slides/slide11.xml"/><Relationship Id="rId9" Type="http://schemas.openxmlformats.org/officeDocument/2006/relationships/image" Target="../media/image17.png"/><Relationship Id="rId5" Type="http://schemas.openxmlformats.org/officeDocument/2006/relationships/slide" Target="/ppt/slides/slide11.xml"/><Relationship Id="rId6" Type="http://schemas.openxmlformats.org/officeDocument/2006/relationships/slide" Target="/ppt/slides/slide2.xml"/><Relationship Id="rId7" Type="http://schemas.openxmlformats.org/officeDocument/2006/relationships/slide" Target="/ppt/slides/slide2.xml"/><Relationship Id="rId8" Type="http://schemas.openxmlformats.org/officeDocument/2006/relationships/slide" Target="/ppt/slid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311" name="Shape 311"/>
        <p:cNvGrpSpPr/>
        <p:nvPr/>
      </p:nvGrpSpPr>
      <p:grpSpPr>
        <a:xfrm>
          <a:off x="0" y="0"/>
          <a:ext cx="0" cy="0"/>
          <a:chOff x="0" y="0"/>
          <a:chExt cx="0" cy="0"/>
        </a:xfrm>
      </p:grpSpPr>
      <p:pic>
        <p:nvPicPr>
          <p:cNvPr id="312" name="Google Shape;312;p58"/>
          <p:cNvPicPr preferRelativeResize="0"/>
          <p:nvPr/>
        </p:nvPicPr>
        <p:blipFill>
          <a:blip r:embed="rId3">
            <a:alphaModFix/>
          </a:blip>
          <a:stretch>
            <a:fillRect/>
          </a:stretch>
        </p:blipFill>
        <p:spPr>
          <a:xfrm>
            <a:off x="-2223200" y="-96587"/>
            <a:ext cx="9886776" cy="6179250"/>
          </a:xfrm>
          <a:prstGeom prst="rect">
            <a:avLst/>
          </a:prstGeom>
          <a:noFill/>
          <a:ln>
            <a:noFill/>
          </a:ln>
        </p:spPr>
      </p:pic>
      <p:pic>
        <p:nvPicPr>
          <p:cNvPr id="313" name="Google Shape;313;p58"/>
          <p:cNvPicPr preferRelativeResize="0"/>
          <p:nvPr/>
        </p:nvPicPr>
        <p:blipFill rotWithShape="1">
          <a:blip r:embed="rId4">
            <a:alphaModFix/>
          </a:blip>
          <a:srcRect b="0" l="0" r="0" t="0"/>
          <a:stretch/>
        </p:blipFill>
        <p:spPr>
          <a:xfrm>
            <a:off x="4923050" y="2890525"/>
            <a:ext cx="1143000" cy="1138136"/>
          </a:xfrm>
          <a:prstGeom prst="rect">
            <a:avLst/>
          </a:prstGeom>
          <a:noFill/>
          <a:ln>
            <a:noFill/>
          </a:ln>
        </p:spPr>
      </p:pic>
      <p:sp>
        <p:nvSpPr>
          <p:cNvPr id="314" name="Google Shape;314;p58"/>
          <p:cNvSpPr txBox="1"/>
          <p:nvPr/>
        </p:nvSpPr>
        <p:spPr>
          <a:xfrm>
            <a:off x="6314379" y="3078588"/>
            <a:ext cx="29400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4500" u="none" cap="none" strike="noStrike">
                <a:solidFill>
                  <a:srgbClr val="1ED760"/>
                </a:solidFill>
                <a:latin typeface="Poppins SemiBold"/>
                <a:ea typeface="Poppins SemiBold"/>
                <a:cs typeface="Poppins SemiBold"/>
                <a:sym typeface="Poppins SemiBold"/>
              </a:rPr>
              <a:t>Spot</a:t>
            </a:r>
            <a:r>
              <a:rPr lang="en-GB" sz="4500">
                <a:solidFill>
                  <a:srgbClr val="1ED760"/>
                </a:solidFill>
                <a:latin typeface="Poppins SemiBold"/>
                <a:ea typeface="Poppins SemiBold"/>
                <a:cs typeface="Poppins SemiBold"/>
                <a:sym typeface="Poppins SemiBold"/>
              </a:rPr>
              <a:t>ipy</a:t>
            </a:r>
            <a:endParaRPr sz="1100"/>
          </a:p>
        </p:txBody>
      </p:sp>
      <p:sp>
        <p:nvSpPr>
          <p:cNvPr id="315" name="Google Shape;315;p58"/>
          <p:cNvSpPr txBox="1"/>
          <p:nvPr/>
        </p:nvSpPr>
        <p:spPr>
          <a:xfrm>
            <a:off x="6395063" y="3840601"/>
            <a:ext cx="2778600" cy="808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400">
                <a:solidFill>
                  <a:schemeClr val="lt1"/>
                </a:solidFill>
                <a:latin typeface="Poppins Medium"/>
                <a:ea typeface="Poppins Medium"/>
                <a:cs typeface="Poppins Medium"/>
                <a:sym typeface="Poppins Medium"/>
              </a:rPr>
              <a:t>Rise and Fall of The Genres.</a:t>
            </a:r>
            <a:endParaRPr sz="1100"/>
          </a:p>
        </p:txBody>
      </p:sp>
      <p:sp>
        <p:nvSpPr>
          <p:cNvPr id="316" name="Google Shape;316;p58"/>
          <p:cNvSpPr/>
          <p:nvPr/>
        </p:nvSpPr>
        <p:spPr>
          <a:xfrm>
            <a:off x="7821324" y="220600"/>
            <a:ext cx="1223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7" name="Google Shape;317;p58"/>
          <p:cNvSpPr txBox="1"/>
          <p:nvPr/>
        </p:nvSpPr>
        <p:spPr>
          <a:xfrm>
            <a:off x="8027950" y="228400"/>
            <a:ext cx="108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Jaime Castillo</a:t>
            </a:r>
            <a:endParaRPr sz="1100"/>
          </a:p>
        </p:txBody>
      </p:sp>
      <p:sp>
        <p:nvSpPr>
          <p:cNvPr id="318" name="Google Shape;318;p58"/>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9" name="Google Shape;319;p58"/>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855" name="Shape 855"/>
        <p:cNvGrpSpPr/>
        <p:nvPr/>
      </p:nvGrpSpPr>
      <p:grpSpPr>
        <a:xfrm>
          <a:off x="0" y="0"/>
          <a:ext cx="0" cy="0"/>
          <a:chOff x="0" y="0"/>
          <a:chExt cx="0" cy="0"/>
        </a:xfrm>
      </p:grpSpPr>
      <p:grpSp>
        <p:nvGrpSpPr>
          <p:cNvPr id="856" name="Google Shape;856;p67"/>
          <p:cNvGrpSpPr/>
          <p:nvPr/>
        </p:nvGrpSpPr>
        <p:grpSpPr>
          <a:xfrm>
            <a:off x="300053" y="166249"/>
            <a:ext cx="270914" cy="52682"/>
            <a:chOff x="249382" y="221673"/>
            <a:chExt cx="234497" cy="45600"/>
          </a:xfrm>
        </p:grpSpPr>
        <p:sp>
          <p:nvSpPr>
            <p:cNvPr id="857" name="Google Shape;857;p67"/>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8" name="Google Shape;858;p67"/>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9" name="Google Shape;859;p67"/>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860" name="Google Shape;860;p67"/>
          <p:cNvGrpSpPr/>
          <p:nvPr/>
        </p:nvGrpSpPr>
        <p:grpSpPr>
          <a:xfrm>
            <a:off x="2443181" y="219048"/>
            <a:ext cx="223451" cy="223451"/>
            <a:chOff x="8892506" y="664914"/>
            <a:chExt cx="209400" cy="209400"/>
          </a:xfrm>
        </p:grpSpPr>
        <p:sp>
          <p:nvSpPr>
            <p:cNvPr id="861" name="Google Shape;861;p67"/>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862" name="Google Shape;862;p67"/>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863" name="Google Shape;863;p67"/>
          <p:cNvGrpSpPr/>
          <p:nvPr/>
        </p:nvGrpSpPr>
        <p:grpSpPr>
          <a:xfrm flipH="1">
            <a:off x="2749825" y="219048"/>
            <a:ext cx="223451" cy="223451"/>
            <a:chOff x="8892506" y="664914"/>
            <a:chExt cx="209400" cy="209400"/>
          </a:xfrm>
        </p:grpSpPr>
        <p:sp>
          <p:nvSpPr>
            <p:cNvPr id="864" name="Google Shape;864;p67"/>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865" name="Google Shape;865;p67"/>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66" name="Google Shape;866;p67"/>
          <p:cNvSpPr txBox="1"/>
          <p:nvPr/>
        </p:nvSpPr>
        <p:spPr>
          <a:xfrm>
            <a:off x="3047440" y="57122"/>
            <a:ext cx="24708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Genres</a:t>
            </a:r>
            <a:endParaRPr sz="1100"/>
          </a:p>
        </p:txBody>
      </p:sp>
      <p:sp>
        <p:nvSpPr>
          <p:cNvPr id="867" name="Google Shape;867;p67"/>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868" name="Google Shape;868;p67"/>
          <p:cNvGrpSpPr/>
          <p:nvPr/>
        </p:nvGrpSpPr>
        <p:grpSpPr>
          <a:xfrm>
            <a:off x="300053" y="166249"/>
            <a:ext cx="270914" cy="52682"/>
            <a:chOff x="249382" y="221673"/>
            <a:chExt cx="234497" cy="45600"/>
          </a:xfrm>
        </p:grpSpPr>
        <p:sp>
          <p:nvSpPr>
            <p:cNvPr id="869" name="Google Shape;869;p67"/>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0" name="Google Shape;870;p67"/>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1" name="Google Shape;871;p67"/>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872" name="Google Shape;872;p67"/>
          <p:cNvSpPr/>
          <p:nvPr/>
        </p:nvSpPr>
        <p:spPr>
          <a:xfrm>
            <a:off x="0" y="0"/>
            <a:ext cx="22566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3" name="Google Shape;873;p67"/>
          <p:cNvSpPr txBox="1"/>
          <p:nvPr/>
        </p:nvSpPr>
        <p:spPr>
          <a:xfrm>
            <a:off x="651997" y="945659"/>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Ages</a:t>
            </a:r>
            <a:endParaRPr sz="1100"/>
          </a:p>
        </p:txBody>
      </p:sp>
      <p:grpSp>
        <p:nvGrpSpPr>
          <p:cNvPr id="874" name="Google Shape;874;p67"/>
          <p:cNvGrpSpPr/>
          <p:nvPr/>
        </p:nvGrpSpPr>
        <p:grpSpPr>
          <a:xfrm>
            <a:off x="323502" y="1995208"/>
            <a:ext cx="152769" cy="152769"/>
            <a:chOff x="431321" y="3254199"/>
            <a:chExt cx="265500" cy="265500"/>
          </a:xfrm>
        </p:grpSpPr>
        <p:sp>
          <p:nvSpPr>
            <p:cNvPr id="875" name="Google Shape;875;p67">
              <a:hlinkClick action="ppaction://hlinksldjump" r:id="rId3"/>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876" name="Google Shape;876;p67">
              <a:hlinkClick action="ppaction://hlinksldjump" r:id="rId4"/>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77" name="Google Shape;877;p67">
            <a:hlinkClick action="ppaction://hlinksldjump" r:id="rId5"/>
          </p:cNvPr>
          <p:cNvSpPr txBox="1"/>
          <p:nvPr/>
        </p:nvSpPr>
        <p:spPr>
          <a:xfrm>
            <a:off x="652006" y="1987475"/>
            <a:ext cx="1489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Men and </a:t>
            </a:r>
            <a:r>
              <a:rPr lang="en-GB" sz="900">
                <a:solidFill>
                  <a:srgbClr val="B4B5B2"/>
                </a:solidFill>
                <a:latin typeface="Poppins Medium"/>
                <a:ea typeface="Poppins Medium"/>
                <a:cs typeface="Poppins Medium"/>
                <a:sym typeface="Poppins Medium"/>
              </a:rPr>
              <a:t>Women</a:t>
            </a:r>
            <a:endParaRPr sz="1100"/>
          </a:p>
        </p:txBody>
      </p:sp>
      <p:cxnSp>
        <p:nvCxnSpPr>
          <p:cNvPr id="878" name="Google Shape;878;p67"/>
          <p:cNvCxnSpPr/>
          <p:nvPr/>
        </p:nvCxnSpPr>
        <p:spPr>
          <a:xfrm>
            <a:off x="253142" y="2402327"/>
            <a:ext cx="1750200" cy="0"/>
          </a:xfrm>
          <a:prstGeom prst="straightConnector1">
            <a:avLst/>
          </a:prstGeom>
          <a:noFill/>
          <a:ln cap="flat" cmpd="sng" w="9525">
            <a:solidFill>
              <a:srgbClr val="555554"/>
            </a:solidFill>
            <a:prstDash val="solid"/>
            <a:miter lim="800000"/>
            <a:headEnd len="sm" w="sm" type="none"/>
            <a:tailEnd len="sm" w="sm" type="none"/>
          </a:ln>
        </p:spPr>
      </p:cxnSp>
      <p:sp>
        <p:nvSpPr>
          <p:cNvPr id="879" name="Google Shape;879;p67">
            <a:hlinkClick/>
          </p:cNvPr>
          <p:cNvSpPr txBox="1"/>
          <p:nvPr/>
        </p:nvSpPr>
        <p:spPr>
          <a:xfrm>
            <a:off x="651992" y="260943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Minorities</a:t>
            </a:r>
            <a:endParaRPr sz="1100"/>
          </a:p>
        </p:txBody>
      </p:sp>
      <p:sp>
        <p:nvSpPr>
          <p:cNvPr id="880" name="Google Shape;880;p67">
            <a:hlinkClick/>
          </p:cNvPr>
          <p:cNvSpPr/>
          <p:nvPr/>
        </p:nvSpPr>
        <p:spPr>
          <a:xfrm>
            <a:off x="352879" y="2609435"/>
            <a:ext cx="116151" cy="153705"/>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1" name="Google Shape;881;p67">
            <a:hlinkClick/>
          </p:cNvPr>
          <p:cNvSpPr txBox="1"/>
          <p:nvPr/>
        </p:nvSpPr>
        <p:spPr>
          <a:xfrm>
            <a:off x="652005" y="3288575"/>
            <a:ext cx="903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Wrapped</a:t>
            </a:r>
            <a:endParaRPr sz="1100"/>
          </a:p>
        </p:txBody>
      </p:sp>
      <p:grpSp>
        <p:nvGrpSpPr>
          <p:cNvPr id="882" name="Google Shape;882;p67"/>
          <p:cNvGrpSpPr/>
          <p:nvPr/>
        </p:nvGrpSpPr>
        <p:grpSpPr>
          <a:xfrm>
            <a:off x="331523" y="3288712"/>
            <a:ext cx="152780" cy="152780"/>
            <a:chOff x="5762625" y="3095625"/>
            <a:chExt cx="665130" cy="665130"/>
          </a:xfrm>
        </p:grpSpPr>
        <p:sp>
          <p:nvSpPr>
            <p:cNvPr id="883" name="Google Shape;883;p67">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4" name="Google Shape;884;p67">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85" name="Google Shape;885;p67">
            <a:hlinkClick/>
          </p:cNvPr>
          <p:cNvSpPr txBox="1"/>
          <p:nvPr/>
        </p:nvSpPr>
        <p:spPr>
          <a:xfrm>
            <a:off x="652004" y="3628150"/>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Thanks</a:t>
            </a:r>
            <a:endParaRPr sz="1100"/>
          </a:p>
        </p:txBody>
      </p:sp>
      <p:grpSp>
        <p:nvGrpSpPr>
          <p:cNvPr id="886" name="Google Shape;886;p67"/>
          <p:cNvGrpSpPr/>
          <p:nvPr/>
        </p:nvGrpSpPr>
        <p:grpSpPr>
          <a:xfrm>
            <a:off x="323760" y="3647938"/>
            <a:ext cx="155769" cy="155820"/>
            <a:chOff x="6124575" y="3380359"/>
            <a:chExt cx="468618" cy="468774"/>
          </a:xfrm>
        </p:grpSpPr>
        <p:sp>
          <p:nvSpPr>
            <p:cNvPr id="887" name="Google Shape;887;p67">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8" name="Google Shape;888;p67">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89" name="Google Shape;889;p67">
            <a:hlinkClick action="ppaction://hlinksldjump" r:id="rId6"/>
          </p:cNvPr>
          <p:cNvSpPr/>
          <p:nvPr/>
        </p:nvSpPr>
        <p:spPr>
          <a:xfrm>
            <a:off x="300059" y="628439"/>
            <a:ext cx="153952" cy="1529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0" name="Google Shape;890;p67">
            <a:hlinkClick action="ppaction://hlinksldjump" r:id="rId7"/>
          </p:cNvPr>
          <p:cNvSpPr txBox="1"/>
          <p:nvPr/>
        </p:nvSpPr>
        <p:spPr>
          <a:xfrm>
            <a:off x="651992" y="634328"/>
            <a:ext cx="68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891" name="Google Shape;891;p67">
            <a:hlinkClick action="ppaction://hlinksldjump" r:id="rId8"/>
          </p:cNvPr>
          <p:cNvSpPr/>
          <p:nvPr/>
        </p:nvSpPr>
        <p:spPr>
          <a:xfrm>
            <a:off x="304109" y="971141"/>
            <a:ext cx="151558" cy="15693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2" name="Google Shape;892;p67"/>
          <p:cNvSpPr txBox="1"/>
          <p:nvPr/>
        </p:nvSpPr>
        <p:spPr>
          <a:xfrm>
            <a:off x="2256600" y="3560400"/>
            <a:ext cx="40230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What means to be truly dead</a:t>
            </a:r>
            <a:r>
              <a:rPr lang="en-GB" sz="1700">
                <a:solidFill>
                  <a:schemeClr val="lt1"/>
                </a:solidFill>
                <a:latin typeface="Poppins Medium"/>
                <a:ea typeface="Poppins Medium"/>
                <a:cs typeface="Poppins Medium"/>
                <a:sym typeface="Poppins Medium"/>
              </a:rPr>
              <a:t>.</a:t>
            </a:r>
            <a:endParaRPr sz="1100"/>
          </a:p>
        </p:txBody>
      </p:sp>
      <p:grpSp>
        <p:nvGrpSpPr>
          <p:cNvPr id="893" name="Google Shape;893;p67"/>
          <p:cNvGrpSpPr/>
          <p:nvPr/>
        </p:nvGrpSpPr>
        <p:grpSpPr>
          <a:xfrm>
            <a:off x="323491" y="1323388"/>
            <a:ext cx="133412" cy="154502"/>
            <a:chOff x="431322" y="1764517"/>
            <a:chExt cx="177883" cy="206002"/>
          </a:xfrm>
        </p:grpSpPr>
        <p:sp>
          <p:nvSpPr>
            <p:cNvPr id="894" name="Google Shape;894;p67">
              <a:hlinkClick/>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5" name="Google Shape;895;p67">
              <a:hlinkClick/>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6" name="Google Shape;896;p67">
              <a:hlinkClick/>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97" name="Google Shape;897;p67">
            <a:hlinkClick/>
          </p:cNvPr>
          <p:cNvSpPr txBox="1"/>
          <p:nvPr/>
        </p:nvSpPr>
        <p:spPr>
          <a:xfrm>
            <a:off x="651992" y="1313842"/>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Length </a:t>
            </a:r>
            <a:endParaRPr sz="1100"/>
          </a:p>
        </p:txBody>
      </p:sp>
      <p:sp>
        <p:nvSpPr>
          <p:cNvPr id="898" name="Google Shape;898;p67"/>
          <p:cNvSpPr txBox="1"/>
          <p:nvPr/>
        </p:nvSpPr>
        <p:spPr>
          <a:xfrm>
            <a:off x="2344924" y="3891300"/>
            <a:ext cx="5754900" cy="684900"/>
          </a:xfrm>
          <a:prstGeom prst="rect">
            <a:avLst/>
          </a:prstGeom>
          <a:noFill/>
          <a:ln>
            <a:noFill/>
          </a:ln>
        </p:spPr>
        <p:txBody>
          <a:bodyPr anchorCtr="0" anchor="t" bIns="34275" lIns="68575" spcFirstLastPara="1" rIns="68575" wrap="square" tIns="34275">
            <a:spAutoFit/>
          </a:bodyPr>
          <a:lstStyle/>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Advances in technology explodes musical production.</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Trends in popularity only equals revenue not production.</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Genres becoming more freeform than static.</a:t>
            </a:r>
            <a:endParaRPr sz="1000">
              <a:solidFill>
                <a:srgbClr val="B4B5B2"/>
              </a:solidFill>
              <a:latin typeface="Open Sans"/>
              <a:ea typeface="Open Sans"/>
              <a:cs typeface="Open Sans"/>
              <a:sym typeface="Open Sans"/>
            </a:endParaRPr>
          </a:p>
        </p:txBody>
      </p:sp>
      <p:sp>
        <p:nvSpPr>
          <p:cNvPr id="899" name="Google Shape;899;p67">
            <a:hlinkClick/>
          </p:cNvPr>
          <p:cNvSpPr txBox="1"/>
          <p:nvPr/>
        </p:nvSpPr>
        <p:spPr>
          <a:xfrm>
            <a:off x="651998" y="1650650"/>
            <a:ext cx="135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Explicit</a:t>
            </a:r>
            <a:endParaRPr sz="1100"/>
          </a:p>
        </p:txBody>
      </p:sp>
      <p:grpSp>
        <p:nvGrpSpPr>
          <p:cNvPr id="900" name="Google Shape;900;p67"/>
          <p:cNvGrpSpPr/>
          <p:nvPr/>
        </p:nvGrpSpPr>
        <p:grpSpPr>
          <a:xfrm>
            <a:off x="323492" y="1661080"/>
            <a:ext cx="152775" cy="152775"/>
            <a:chOff x="431322" y="2214773"/>
            <a:chExt cx="203700" cy="203700"/>
          </a:xfrm>
        </p:grpSpPr>
        <p:sp>
          <p:nvSpPr>
            <p:cNvPr id="901" name="Google Shape;901;p67">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902" name="Google Shape;902;p67">
              <a:hlinkClick/>
            </p:cNvPr>
            <p:cNvPicPr preferRelativeResize="0"/>
            <p:nvPr/>
          </p:nvPicPr>
          <p:blipFill rotWithShape="1">
            <a:blip r:embed="rId9">
              <a:alphaModFix/>
            </a:blip>
            <a:srcRect b="0" l="0" r="0" t="0"/>
            <a:stretch/>
          </p:blipFill>
          <p:spPr>
            <a:xfrm>
              <a:off x="472263" y="2255714"/>
              <a:ext cx="121788" cy="121788"/>
            </a:xfrm>
            <a:prstGeom prst="rect">
              <a:avLst/>
            </a:prstGeom>
            <a:noFill/>
            <a:ln>
              <a:noFill/>
            </a:ln>
          </p:spPr>
        </p:pic>
      </p:grpSp>
      <p:sp>
        <p:nvSpPr>
          <p:cNvPr id="903" name="Google Shape;903;p67">
            <a:hlinkClick action="ppaction://hlinksldjump" r:id="rId10"/>
          </p:cNvPr>
          <p:cNvSpPr txBox="1"/>
          <p:nvPr/>
        </p:nvSpPr>
        <p:spPr>
          <a:xfrm>
            <a:off x="651992" y="2949011"/>
            <a:ext cx="73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Genres</a:t>
            </a:r>
            <a:r>
              <a:rPr lang="en-GB" sz="900">
                <a:solidFill>
                  <a:srgbClr val="1ED760"/>
                </a:solidFill>
                <a:latin typeface="Poppins Medium"/>
                <a:ea typeface="Poppins Medium"/>
                <a:cs typeface="Poppins Medium"/>
                <a:sym typeface="Poppins Medium"/>
              </a:rPr>
              <a:t> </a:t>
            </a:r>
            <a:endParaRPr sz="1100"/>
          </a:p>
        </p:txBody>
      </p:sp>
      <p:sp>
        <p:nvSpPr>
          <p:cNvPr id="904" name="Google Shape;904;p67">
            <a:hlinkClick action="ppaction://hlinksldjump" r:id="rId11"/>
          </p:cNvPr>
          <p:cNvSpPr/>
          <p:nvPr/>
        </p:nvSpPr>
        <p:spPr>
          <a:xfrm>
            <a:off x="343018" y="2968523"/>
            <a:ext cx="130970" cy="154105"/>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905" name="Google Shape;905;p67"/>
          <p:cNvPicPr preferRelativeResize="0"/>
          <p:nvPr/>
        </p:nvPicPr>
        <p:blipFill rotWithShape="1">
          <a:blip r:embed="rId12">
            <a:alphaModFix/>
          </a:blip>
          <a:srcRect b="0" l="0" r="0" t="5846"/>
          <a:stretch/>
        </p:blipFill>
        <p:spPr>
          <a:xfrm>
            <a:off x="2443175" y="633800"/>
            <a:ext cx="5930349" cy="2735326"/>
          </a:xfrm>
          <a:prstGeom prst="rect">
            <a:avLst/>
          </a:prstGeom>
          <a:noFill/>
          <a:ln>
            <a:noFill/>
          </a:ln>
        </p:spPr>
      </p:pic>
      <p:sp>
        <p:nvSpPr>
          <p:cNvPr id="906" name="Google Shape;906;p67"/>
          <p:cNvSpPr/>
          <p:nvPr/>
        </p:nvSpPr>
        <p:spPr>
          <a:xfrm>
            <a:off x="7821324" y="220600"/>
            <a:ext cx="1223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7" name="Google Shape;907;p67"/>
          <p:cNvSpPr txBox="1"/>
          <p:nvPr/>
        </p:nvSpPr>
        <p:spPr>
          <a:xfrm>
            <a:off x="8027950" y="228400"/>
            <a:ext cx="108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Jaime Castillo</a:t>
            </a:r>
            <a:endParaRPr sz="1100"/>
          </a:p>
        </p:txBody>
      </p:sp>
      <p:sp>
        <p:nvSpPr>
          <p:cNvPr id="908" name="Google Shape;908;p67"/>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9" name="Google Shape;909;p67"/>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mc:AlternateContent>
    <mc:Choice Requires="p14">
      <p:transition spd="slow" p14:dur="1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00" scaled="0"/>
        </a:gradFill>
      </p:bgPr>
    </p:bg>
    <p:spTree>
      <p:nvGrpSpPr>
        <p:cNvPr id="913" name="Shape 913"/>
        <p:cNvGrpSpPr/>
        <p:nvPr/>
      </p:nvGrpSpPr>
      <p:grpSpPr>
        <a:xfrm>
          <a:off x="0" y="0"/>
          <a:ext cx="0" cy="0"/>
          <a:chOff x="0" y="0"/>
          <a:chExt cx="0" cy="0"/>
        </a:xfrm>
      </p:grpSpPr>
      <p:grpSp>
        <p:nvGrpSpPr>
          <p:cNvPr id="914" name="Google Shape;914;p68"/>
          <p:cNvGrpSpPr/>
          <p:nvPr/>
        </p:nvGrpSpPr>
        <p:grpSpPr>
          <a:xfrm>
            <a:off x="300058" y="166255"/>
            <a:ext cx="271058" cy="52820"/>
            <a:chOff x="249382" y="221673"/>
            <a:chExt cx="234616" cy="45719"/>
          </a:xfrm>
        </p:grpSpPr>
        <p:sp>
          <p:nvSpPr>
            <p:cNvPr id="915" name="Google Shape;915;p68"/>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6" name="Google Shape;916;p68"/>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7" name="Google Shape;917;p68"/>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918" name="Google Shape;918;p68"/>
          <p:cNvGrpSpPr/>
          <p:nvPr/>
        </p:nvGrpSpPr>
        <p:grpSpPr>
          <a:xfrm>
            <a:off x="2443540" y="219075"/>
            <a:ext cx="223460" cy="223460"/>
            <a:chOff x="8892506" y="664914"/>
            <a:chExt cx="209401" cy="209401"/>
          </a:xfrm>
        </p:grpSpPr>
        <p:sp>
          <p:nvSpPr>
            <p:cNvPr id="919" name="Google Shape;919;p68"/>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920" name="Google Shape;920;p68"/>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921" name="Google Shape;921;p68"/>
          <p:cNvGrpSpPr/>
          <p:nvPr/>
        </p:nvGrpSpPr>
        <p:grpSpPr>
          <a:xfrm flipH="1">
            <a:off x="2749457" y="219075"/>
            <a:ext cx="223460" cy="223460"/>
            <a:chOff x="8892506" y="664914"/>
            <a:chExt cx="209401" cy="209401"/>
          </a:xfrm>
        </p:grpSpPr>
        <p:sp>
          <p:nvSpPr>
            <p:cNvPr id="922" name="Google Shape;922;p68"/>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923" name="Google Shape;923;p68"/>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24" name="Google Shape;924;p68"/>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5" name="Google Shape;925;p68"/>
          <p:cNvSpPr/>
          <p:nvPr/>
        </p:nvSpPr>
        <p:spPr>
          <a:xfrm>
            <a:off x="7821324" y="220600"/>
            <a:ext cx="1223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6" name="Google Shape;926;p68"/>
          <p:cNvSpPr txBox="1"/>
          <p:nvPr/>
        </p:nvSpPr>
        <p:spPr>
          <a:xfrm>
            <a:off x="8027950" y="228400"/>
            <a:ext cx="108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Jaime Castillo</a:t>
            </a:r>
            <a:endParaRPr sz="1100"/>
          </a:p>
        </p:txBody>
      </p:sp>
      <p:sp>
        <p:nvSpPr>
          <p:cNvPr id="927" name="Google Shape;927;p68"/>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8" name="Google Shape;928;p68"/>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29" name="Google Shape;929;p68"/>
          <p:cNvGrpSpPr/>
          <p:nvPr/>
        </p:nvGrpSpPr>
        <p:grpSpPr>
          <a:xfrm>
            <a:off x="300053" y="166249"/>
            <a:ext cx="270914" cy="52682"/>
            <a:chOff x="249382" y="221673"/>
            <a:chExt cx="234497" cy="45600"/>
          </a:xfrm>
        </p:grpSpPr>
        <p:sp>
          <p:nvSpPr>
            <p:cNvPr id="930" name="Google Shape;930;p68"/>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1" name="Google Shape;931;p68"/>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2" name="Google Shape;932;p68"/>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933" name="Google Shape;933;p68"/>
          <p:cNvGrpSpPr/>
          <p:nvPr/>
        </p:nvGrpSpPr>
        <p:grpSpPr>
          <a:xfrm>
            <a:off x="300053" y="166249"/>
            <a:ext cx="270914" cy="52682"/>
            <a:chOff x="249382" y="221673"/>
            <a:chExt cx="234497" cy="45600"/>
          </a:xfrm>
        </p:grpSpPr>
        <p:sp>
          <p:nvSpPr>
            <p:cNvPr id="934" name="Google Shape;934;p68"/>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5" name="Google Shape;935;p68"/>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6" name="Google Shape;936;p68"/>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937" name="Google Shape;937;p68"/>
          <p:cNvSpPr/>
          <p:nvPr/>
        </p:nvSpPr>
        <p:spPr>
          <a:xfrm>
            <a:off x="0" y="0"/>
            <a:ext cx="22566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8" name="Google Shape;938;p68"/>
          <p:cNvSpPr txBox="1"/>
          <p:nvPr/>
        </p:nvSpPr>
        <p:spPr>
          <a:xfrm>
            <a:off x="651997" y="945659"/>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Ages</a:t>
            </a:r>
            <a:endParaRPr sz="1100"/>
          </a:p>
        </p:txBody>
      </p:sp>
      <p:grpSp>
        <p:nvGrpSpPr>
          <p:cNvPr id="939" name="Google Shape;939;p68"/>
          <p:cNvGrpSpPr/>
          <p:nvPr/>
        </p:nvGrpSpPr>
        <p:grpSpPr>
          <a:xfrm>
            <a:off x="323502" y="1995208"/>
            <a:ext cx="152769" cy="152769"/>
            <a:chOff x="431321" y="3254199"/>
            <a:chExt cx="265500" cy="265500"/>
          </a:xfrm>
        </p:grpSpPr>
        <p:sp>
          <p:nvSpPr>
            <p:cNvPr id="940" name="Google Shape;940;p68">
              <a:hlinkClick action="ppaction://hlinksldjump" r:id="rId3"/>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941" name="Google Shape;941;p68">
              <a:hlinkClick action="ppaction://hlinksldjump" r:id="rId4"/>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42" name="Google Shape;942;p68">
            <a:hlinkClick action="ppaction://hlinksldjump" r:id="rId5"/>
          </p:cNvPr>
          <p:cNvSpPr txBox="1"/>
          <p:nvPr/>
        </p:nvSpPr>
        <p:spPr>
          <a:xfrm>
            <a:off x="652006" y="1987475"/>
            <a:ext cx="1489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Men and Women</a:t>
            </a:r>
            <a:endParaRPr sz="1100"/>
          </a:p>
        </p:txBody>
      </p:sp>
      <p:cxnSp>
        <p:nvCxnSpPr>
          <p:cNvPr id="943" name="Google Shape;943;p68"/>
          <p:cNvCxnSpPr/>
          <p:nvPr/>
        </p:nvCxnSpPr>
        <p:spPr>
          <a:xfrm>
            <a:off x="253142" y="2402327"/>
            <a:ext cx="1750200" cy="0"/>
          </a:xfrm>
          <a:prstGeom prst="straightConnector1">
            <a:avLst/>
          </a:prstGeom>
          <a:noFill/>
          <a:ln cap="flat" cmpd="sng" w="9525">
            <a:solidFill>
              <a:srgbClr val="555554"/>
            </a:solidFill>
            <a:prstDash val="solid"/>
            <a:miter lim="800000"/>
            <a:headEnd len="sm" w="sm" type="none"/>
            <a:tailEnd len="sm" w="sm" type="none"/>
          </a:ln>
        </p:spPr>
      </p:cxnSp>
      <p:sp>
        <p:nvSpPr>
          <p:cNvPr id="944" name="Google Shape;944;p68">
            <a:hlinkClick/>
          </p:cNvPr>
          <p:cNvSpPr txBox="1"/>
          <p:nvPr/>
        </p:nvSpPr>
        <p:spPr>
          <a:xfrm>
            <a:off x="651992" y="260943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Minorities</a:t>
            </a:r>
            <a:endParaRPr sz="1100"/>
          </a:p>
        </p:txBody>
      </p:sp>
      <p:sp>
        <p:nvSpPr>
          <p:cNvPr id="945" name="Google Shape;945;p68">
            <a:hlinkClick/>
          </p:cNvPr>
          <p:cNvSpPr/>
          <p:nvPr/>
        </p:nvSpPr>
        <p:spPr>
          <a:xfrm>
            <a:off x="352879" y="2609435"/>
            <a:ext cx="116151" cy="153705"/>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6" name="Google Shape;946;p68">
            <a:hlinkClick/>
          </p:cNvPr>
          <p:cNvSpPr txBox="1"/>
          <p:nvPr/>
        </p:nvSpPr>
        <p:spPr>
          <a:xfrm>
            <a:off x="652004" y="3628150"/>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Thanks</a:t>
            </a:r>
            <a:endParaRPr sz="1100"/>
          </a:p>
        </p:txBody>
      </p:sp>
      <p:grpSp>
        <p:nvGrpSpPr>
          <p:cNvPr id="947" name="Google Shape;947;p68"/>
          <p:cNvGrpSpPr/>
          <p:nvPr/>
        </p:nvGrpSpPr>
        <p:grpSpPr>
          <a:xfrm>
            <a:off x="323760" y="3647938"/>
            <a:ext cx="155769" cy="155820"/>
            <a:chOff x="6124575" y="3380359"/>
            <a:chExt cx="468618" cy="468774"/>
          </a:xfrm>
        </p:grpSpPr>
        <p:sp>
          <p:nvSpPr>
            <p:cNvPr id="948" name="Google Shape;948;p68">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9" name="Google Shape;949;p68">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50" name="Google Shape;950;p68">
            <a:hlinkClick action="ppaction://hlinksldjump" r:id="rId6"/>
          </p:cNvPr>
          <p:cNvSpPr/>
          <p:nvPr/>
        </p:nvSpPr>
        <p:spPr>
          <a:xfrm>
            <a:off x="300059" y="628439"/>
            <a:ext cx="153952" cy="1529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1" name="Google Shape;951;p68">
            <a:hlinkClick action="ppaction://hlinksldjump" r:id="rId7"/>
          </p:cNvPr>
          <p:cNvSpPr txBox="1"/>
          <p:nvPr/>
        </p:nvSpPr>
        <p:spPr>
          <a:xfrm>
            <a:off x="651992" y="634328"/>
            <a:ext cx="68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952" name="Google Shape;952;p68">
            <a:hlinkClick action="ppaction://hlinksldjump" r:id="rId8"/>
          </p:cNvPr>
          <p:cNvSpPr/>
          <p:nvPr/>
        </p:nvSpPr>
        <p:spPr>
          <a:xfrm>
            <a:off x="304109" y="971141"/>
            <a:ext cx="151558" cy="15693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53" name="Google Shape;953;p68"/>
          <p:cNvGrpSpPr/>
          <p:nvPr/>
        </p:nvGrpSpPr>
        <p:grpSpPr>
          <a:xfrm>
            <a:off x="323491" y="1323388"/>
            <a:ext cx="133412" cy="154502"/>
            <a:chOff x="431322" y="1764517"/>
            <a:chExt cx="177883" cy="206002"/>
          </a:xfrm>
        </p:grpSpPr>
        <p:sp>
          <p:nvSpPr>
            <p:cNvPr id="954" name="Google Shape;954;p68">
              <a:hlinkClick/>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5" name="Google Shape;955;p68">
              <a:hlinkClick/>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6" name="Google Shape;956;p68">
              <a:hlinkClick/>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57" name="Google Shape;957;p68">
            <a:hlinkClick/>
          </p:cNvPr>
          <p:cNvSpPr txBox="1"/>
          <p:nvPr/>
        </p:nvSpPr>
        <p:spPr>
          <a:xfrm>
            <a:off x="651992" y="1313842"/>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Length </a:t>
            </a:r>
            <a:endParaRPr sz="1100"/>
          </a:p>
        </p:txBody>
      </p:sp>
      <p:sp>
        <p:nvSpPr>
          <p:cNvPr id="958" name="Google Shape;958;p68">
            <a:hlinkClick/>
          </p:cNvPr>
          <p:cNvSpPr txBox="1"/>
          <p:nvPr/>
        </p:nvSpPr>
        <p:spPr>
          <a:xfrm>
            <a:off x="651998" y="1650650"/>
            <a:ext cx="135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Explicit</a:t>
            </a:r>
            <a:endParaRPr sz="1100"/>
          </a:p>
        </p:txBody>
      </p:sp>
      <p:grpSp>
        <p:nvGrpSpPr>
          <p:cNvPr id="959" name="Google Shape;959;p68"/>
          <p:cNvGrpSpPr/>
          <p:nvPr/>
        </p:nvGrpSpPr>
        <p:grpSpPr>
          <a:xfrm>
            <a:off x="323492" y="1661080"/>
            <a:ext cx="152775" cy="152775"/>
            <a:chOff x="431322" y="2214773"/>
            <a:chExt cx="203700" cy="203700"/>
          </a:xfrm>
        </p:grpSpPr>
        <p:sp>
          <p:nvSpPr>
            <p:cNvPr id="960" name="Google Shape;960;p68">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961" name="Google Shape;961;p68">
              <a:hlinkClick/>
            </p:cNvPr>
            <p:cNvPicPr preferRelativeResize="0"/>
            <p:nvPr/>
          </p:nvPicPr>
          <p:blipFill rotWithShape="1">
            <a:blip r:embed="rId9">
              <a:alphaModFix/>
            </a:blip>
            <a:srcRect b="0" l="0" r="0" t="0"/>
            <a:stretch/>
          </p:blipFill>
          <p:spPr>
            <a:xfrm>
              <a:off x="472263" y="2255714"/>
              <a:ext cx="121788" cy="121788"/>
            </a:xfrm>
            <a:prstGeom prst="rect">
              <a:avLst/>
            </a:prstGeom>
            <a:noFill/>
            <a:ln>
              <a:noFill/>
            </a:ln>
          </p:spPr>
        </p:pic>
      </p:grpSp>
      <p:sp>
        <p:nvSpPr>
          <p:cNvPr id="962" name="Google Shape;962;p68">
            <a:hlinkClick/>
          </p:cNvPr>
          <p:cNvSpPr txBox="1"/>
          <p:nvPr/>
        </p:nvSpPr>
        <p:spPr>
          <a:xfrm>
            <a:off x="651992" y="2949011"/>
            <a:ext cx="73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Genres </a:t>
            </a:r>
            <a:endParaRPr sz="1100"/>
          </a:p>
        </p:txBody>
      </p:sp>
      <p:sp>
        <p:nvSpPr>
          <p:cNvPr id="963" name="Google Shape;963;p68">
            <a:hlinkClick/>
          </p:cNvPr>
          <p:cNvSpPr/>
          <p:nvPr/>
        </p:nvSpPr>
        <p:spPr>
          <a:xfrm>
            <a:off x="343018" y="2968523"/>
            <a:ext cx="130970" cy="154105"/>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4" name="Google Shape;964;p68">
            <a:hlinkClick action="ppaction://hlinksldjump" r:id="rId10"/>
          </p:cNvPr>
          <p:cNvSpPr txBox="1"/>
          <p:nvPr/>
        </p:nvSpPr>
        <p:spPr>
          <a:xfrm>
            <a:off x="652004" y="3288575"/>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Wrapped</a:t>
            </a:r>
            <a:endParaRPr sz="1100"/>
          </a:p>
        </p:txBody>
      </p:sp>
      <p:grpSp>
        <p:nvGrpSpPr>
          <p:cNvPr id="965" name="Google Shape;965;p68"/>
          <p:cNvGrpSpPr/>
          <p:nvPr/>
        </p:nvGrpSpPr>
        <p:grpSpPr>
          <a:xfrm>
            <a:off x="331523" y="3288712"/>
            <a:ext cx="152780" cy="152780"/>
            <a:chOff x="5762625" y="3095625"/>
            <a:chExt cx="665130" cy="665130"/>
          </a:xfrm>
        </p:grpSpPr>
        <p:sp>
          <p:nvSpPr>
            <p:cNvPr id="966" name="Google Shape;966;p68">
              <a:hlinkClick action="ppaction://hlinksldjump" r:id="rId11"/>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7" name="Google Shape;967;p68">
              <a:hlinkClick action="ppaction://hlinksldjump" r:id="rId12"/>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68" name="Google Shape;968;p68"/>
          <p:cNvSpPr txBox="1"/>
          <p:nvPr/>
        </p:nvSpPr>
        <p:spPr>
          <a:xfrm>
            <a:off x="2973276" y="1674975"/>
            <a:ext cx="5590800" cy="145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4500">
                <a:solidFill>
                  <a:srgbClr val="1ED760"/>
                </a:solidFill>
                <a:latin typeface="Poppins SemiBold"/>
                <a:ea typeface="Poppins SemiBold"/>
                <a:cs typeface="Poppins SemiBold"/>
                <a:sym typeface="Poppins SemiBold"/>
              </a:rPr>
              <a:t>Wrapped through the ages</a:t>
            </a:r>
            <a:endParaRPr sz="1100"/>
          </a:p>
        </p:txBody>
      </p:sp>
    </p:spTree>
  </p:cSld>
  <p:clrMapOvr>
    <a:masterClrMapping/>
  </p:clrMapOvr>
  <mc:AlternateContent>
    <mc:Choice Requires="p14">
      <p:transition spd="slow" p14:dur="1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F48"/>
        </a:solidFill>
      </p:bgPr>
    </p:bg>
    <p:spTree>
      <p:nvGrpSpPr>
        <p:cNvPr id="972" name="Shape 972"/>
        <p:cNvGrpSpPr/>
        <p:nvPr/>
      </p:nvGrpSpPr>
      <p:grpSpPr>
        <a:xfrm>
          <a:off x="0" y="0"/>
          <a:ext cx="0" cy="0"/>
          <a:chOff x="0" y="0"/>
          <a:chExt cx="0" cy="0"/>
        </a:xfrm>
      </p:grpSpPr>
      <p:grpSp>
        <p:nvGrpSpPr>
          <p:cNvPr id="973" name="Google Shape;973;p69"/>
          <p:cNvGrpSpPr/>
          <p:nvPr/>
        </p:nvGrpSpPr>
        <p:grpSpPr>
          <a:xfrm>
            <a:off x="3080771" y="887700"/>
            <a:ext cx="2981440" cy="2901992"/>
            <a:chOff x="6986962" y="1353458"/>
            <a:chExt cx="4262854" cy="4149260"/>
          </a:xfrm>
        </p:grpSpPr>
        <p:sp>
          <p:nvSpPr>
            <p:cNvPr id="974" name="Google Shape;974;p69"/>
            <p:cNvSpPr/>
            <p:nvPr/>
          </p:nvSpPr>
          <p:spPr>
            <a:xfrm>
              <a:off x="9069375" y="1353458"/>
              <a:ext cx="2180441" cy="2180441"/>
            </a:xfrm>
            <a:custGeom>
              <a:rect b="b" l="l" r="r" t="t"/>
              <a:pathLst>
                <a:path extrusionOk="0" h="2180441" w="2180441">
                  <a:moveTo>
                    <a:pt x="2180441" y="1090221"/>
                  </a:moveTo>
                  <a:cubicBezTo>
                    <a:pt x="2180441" y="1692333"/>
                    <a:pt x="1692333" y="2180441"/>
                    <a:pt x="1090221" y="2180441"/>
                  </a:cubicBezTo>
                  <a:cubicBezTo>
                    <a:pt x="488108" y="2180441"/>
                    <a:pt x="0" y="1692333"/>
                    <a:pt x="0" y="1090221"/>
                  </a:cubicBezTo>
                  <a:cubicBezTo>
                    <a:pt x="0" y="488108"/>
                    <a:pt x="488108" y="0"/>
                    <a:pt x="1090221" y="0"/>
                  </a:cubicBezTo>
                  <a:cubicBezTo>
                    <a:pt x="1692333" y="0"/>
                    <a:pt x="2180441" y="488108"/>
                    <a:pt x="2180441" y="1090221"/>
                  </a:cubicBezTo>
                  <a:close/>
                </a:path>
              </a:pathLst>
            </a:custGeom>
            <a:solidFill>
              <a:srgbClr val="12121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5" name="Google Shape;975;p69"/>
            <p:cNvSpPr/>
            <p:nvPr/>
          </p:nvSpPr>
          <p:spPr>
            <a:xfrm>
              <a:off x="6986962" y="1353458"/>
              <a:ext cx="2180441" cy="2180441"/>
            </a:xfrm>
            <a:custGeom>
              <a:rect b="b" l="l" r="r" t="t"/>
              <a:pathLst>
                <a:path extrusionOk="0" h="2180441" w="2180441">
                  <a:moveTo>
                    <a:pt x="2180441" y="1090221"/>
                  </a:moveTo>
                  <a:cubicBezTo>
                    <a:pt x="2180441" y="1692333"/>
                    <a:pt x="1692333" y="2180441"/>
                    <a:pt x="1090221" y="2180441"/>
                  </a:cubicBezTo>
                  <a:cubicBezTo>
                    <a:pt x="488108" y="2180441"/>
                    <a:pt x="0" y="1692333"/>
                    <a:pt x="0" y="1090221"/>
                  </a:cubicBezTo>
                  <a:cubicBezTo>
                    <a:pt x="0" y="488108"/>
                    <a:pt x="488108" y="0"/>
                    <a:pt x="1090221" y="0"/>
                  </a:cubicBezTo>
                  <a:cubicBezTo>
                    <a:pt x="1692333" y="0"/>
                    <a:pt x="2180441" y="488108"/>
                    <a:pt x="2180441" y="1090221"/>
                  </a:cubicBezTo>
                  <a:close/>
                </a:path>
              </a:pathLst>
            </a:custGeom>
            <a:solidFill>
              <a:srgbClr val="12121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6" name="Google Shape;976;p69"/>
            <p:cNvSpPr/>
            <p:nvPr/>
          </p:nvSpPr>
          <p:spPr>
            <a:xfrm>
              <a:off x="9069375" y="3322277"/>
              <a:ext cx="2180441" cy="2180441"/>
            </a:xfrm>
            <a:custGeom>
              <a:rect b="b" l="l" r="r" t="t"/>
              <a:pathLst>
                <a:path extrusionOk="0" h="2180441" w="2180441">
                  <a:moveTo>
                    <a:pt x="2180441" y="1090221"/>
                  </a:moveTo>
                  <a:cubicBezTo>
                    <a:pt x="2180441" y="1692333"/>
                    <a:pt x="1692333" y="2180441"/>
                    <a:pt x="1090221" y="2180441"/>
                  </a:cubicBezTo>
                  <a:cubicBezTo>
                    <a:pt x="488108" y="2180441"/>
                    <a:pt x="0" y="1692333"/>
                    <a:pt x="0" y="1090220"/>
                  </a:cubicBezTo>
                  <a:cubicBezTo>
                    <a:pt x="0" y="488108"/>
                    <a:pt x="488108" y="0"/>
                    <a:pt x="1090221" y="0"/>
                  </a:cubicBezTo>
                  <a:cubicBezTo>
                    <a:pt x="1692333" y="0"/>
                    <a:pt x="2180441" y="488108"/>
                    <a:pt x="2180441" y="1090221"/>
                  </a:cubicBezTo>
                  <a:close/>
                </a:path>
              </a:pathLst>
            </a:custGeom>
            <a:solidFill>
              <a:srgbClr val="12121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7" name="Google Shape;977;p69"/>
            <p:cNvSpPr/>
            <p:nvPr/>
          </p:nvSpPr>
          <p:spPr>
            <a:xfrm>
              <a:off x="6986962" y="3322277"/>
              <a:ext cx="2180441" cy="2180441"/>
            </a:xfrm>
            <a:custGeom>
              <a:rect b="b" l="l" r="r" t="t"/>
              <a:pathLst>
                <a:path extrusionOk="0" h="2180441" w="2180441">
                  <a:moveTo>
                    <a:pt x="2180441" y="1090221"/>
                  </a:moveTo>
                  <a:cubicBezTo>
                    <a:pt x="2180441" y="1692333"/>
                    <a:pt x="1692333" y="2180441"/>
                    <a:pt x="1090221" y="2180441"/>
                  </a:cubicBezTo>
                  <a:cubicBezTo>
                    <a:pt x="488108" y="2180441"/>
                    <a:pt x="0" y="1692333"/>
                    <a:pt x="0" y="1090220"/>
                  </a:cubicBezTo>
                  <a:cubicBezTo>
                    <a:pt x="0" y="488108"/>
                    <a:pt x="488108" y="0"/>
                    <a:pt x="1090221" y="0"/>
                  </a:cubicBezTo>
                  <a:cubicBezTo>
                    <a:pt x="1692333" y="0"/>
                    <a:pt x="2180441" y="488108"/>
                    <a:pt x="2180441" y="1090221"/>
                  </a:cubicBezTo>
                  <a:close/>
                </a:path>
              </a:pathLst>
            </a:custGeom>
            <a:solidFill>
              <a:srgbClr val="12121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78" name="Google Shape;978;p69"/>
          <p:cNvSpPr/>
          <p:nvPr/>
        </p:nvSpPr>
        <p:spPr>
          <a:xfrm>
            <a:off x="2973372" y="786336"/>
            <a:ext cx="3197246" cy="3086702"/>
          </a:xfrm>
          <a:custGeom>
            <a:rect b="b" l="l" r="r" t="t"/>
            <a:pathLst>
              <a:path extrusionOk="0" h="4115603" w="4262995">
                <a:moveTo>
                  <a:pt x="3377665" y="3036742"/>
                </a:moveTo>
                <a:lnTo>
                  <a:pt x="3883788" y="3179927"/>
                </a:lnTo>
                <a:lnTo>
                  <a:pt x="3540062" y="2759770"/>
                </a:lnTo>
                <a:lnTo>
                  <a:pt x="4084191" y="2817128"/>
                </a:lnTo>
                <a:lnTo>
                  <a:pt x="3478076" y="2312827"/>
                </a:lnTo>
                <a:lnTo>
                  <a:pt x="3784920" y="1976954"/>
                </a:lnTo>
                <a:lnTo>
                  <a:pt x="3560256" y="1734480"/>
                </a:lnTo>
                <a:lnTo>
                  <a:pt x="4084191" y="1298616"/>
                </a:lnTo>
                <a:lnTo>
                  <a:pt x="3540062" y="1355974"/>
                </a:lnTo>
                <a:lnTo>
                  <a:pt x="3883788" y="935817"/>
                </a:lnTo>
                <a:lnTo>
                  <a:pt x="3377665" y="1079001"/>
                </a:lnTo>
                <a:lnTo>
                  <a:pt x="4262996" y="0"/>
                </a:lnTo>
                <a:lnTo>
                  <a:pt x="3148514" y="878459"/>
                </a:lnTo>
                <a:lnTo>
                  <a:pt x="3296466" y="365323"/>
                </a:lnTo>
                <a:lnTo>
                  <a:pt x="2881217" y="692362"/>
                </a:lnTo>
                <a:lnTo>
                  <a:pt x="2943203" y="162397"/>
                </a:lnTo>
                <a:lnTo>
                  <a:pt x="2594708" y="596859"/>
                </a:lnTo>
                <a:lnTo>
                  <a:pt x="2556563" y="38285"/>
                </a:lnTo>
                <a:lnTo>
                  <a:pt x="2357564" y="436144"/>
                </a:lnTo>
                <a:lnTo>
                  <a:pt x="2172869" y="236724"/>
                </a:lnTo>
                <a:lnTo>
                  <a:pt x="1966296" y="464893"/>
                </a:lnTo>
                <a:lnTo>
                  <a:pt x="1770942" y="74046"/>
                </a:lnTo>
                <a:lnTo>
                  <a:pt x="1732657" y="632620"/>
                </a:lnTo>
                <a:lnTo>
                  <a:pt x="1384162" y="198158"/>
                </a:lnTo>
                <a:lnTo>
                  <a:pt x="1446288" y="728123"/>
                </a:lnTo>
                <a:lnTo>
                  <a:pt x="1030899" y="401084"/>
                </a:lnTo>
                <a:lnTo>
                  <a:pt x="1178852" y="914360"/>
                </a:lnTo>
                <a:lnTo>
                  <a:pt x="64510" y="35901"/>
                </a:lnTo>
                <a:lnTo>
                  <a:pt x="949701" y="1114762"/>
                </a:lnTo>
                <a:lnTo>
                  <a:pt x="443717" y="971578"/>
                </a:lnTo>
                <a:lnTo>
                  <a:pt x="787444" y="1391735"/>
                </a:lnTo>
                <a:lnTo>
                  <a:pt x="243175" y="1334377"/>
                </a:lnTo>
                <a:lnTo>
                  <a:pt x="765426" y="1791137"/>
                </a:lnTo>
                <a:lnTo>
                  <a:pt x="565165" y="2012294"/>
                </a:lnTo>
                <a:lnTo>
                  <a:pt x="811004" y="2291090"/>
                </a:lnTo>
                <a:lnTo>
                  <a:pt x="178665" y="2817128"/>
                </a:lnTo>
                <a:lnTo>
                  <a:pt x="722934" y="2759770"/>
                </a:lnTo>
                <a:lnTo>
                  <a:pt x="379207" y="3179927"/>
                </a:lnTo>
                <a:lnTo>
                  <a:pt x="885331" y="3036742"/>
                </a:lnTo>
                <a:lnTo>
                  <a:pt x="0" y="4115604"/>
                </a:lnTo>
                <a:lnTo>
                  <a:pt x="1114482" y="3237144"/>
                </a:lnTo>
                <a:lnTo>
                  <a:pt x="966530" y="3750420"/>
                </a:lnTo>
                <a:lnTo>
                  <a:pt x="1381778" y="3423382"/>
                </a:lnTo>
                <a:lnTo>
                  <a:pt x="1319793" y="3953347"/>
                </a:lnTo>
                <a:lnTo>
                  <a:pt x="1668287" y="3518885"/>
                </a:lnTo>
                <a:lnTo>
                  <a:pt x="1706432" y="4077458"/>
                </a:lnTo>
                <a:lnTo>
                  <a:pt x="1962089" y="3596999"/>
                </a:lnTo>
                <a:lnTo>
                  <a:pt x="2130376" y="3787864"/>
                </a:lnTo>
                <a:lnTo>
                  <a:pt x="2299925" y="3602327"/>
                </a:lnTo>
                <a:lnTo>
                  <a:pt x="2556563" y="4077458"/>
                </a:lnTo>
                <a:lnTo>
                  <a:pt x="2594708" y="3518885"/>
                </a:lnTo>
                <a:lnTo>
                  <a:pt x="2943203" y="3953347"/>
                </a:lnTo>
                <a:lnTo>
                  <a:pt x="2881217" y="3423382"/>
                </a:lnTo>
                <a:lnTo>
                  <a:pt x="3296466" y="3750420"/>
                </a:lnTo>
                <a:lnTo>
                  <a:pt x="3148514" y="3237144"/>
                </a:lnTo>
                <a:lnTo>
                  <a:pt x="4262996" y="4115604"/>
                </a:lnTo>
                <a:lnTo>
                  <a:pt x="3377665" y="3036742"/>
                </a:lnTo>
                <a:close/>
              </a:path>
            </a:pathLst>
          </a:custGeom>
          <a:solidFill>
            <a:srgbClr val="F36EB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9" name="Google Shape;979;p69"/>
          <p:cNvSpPr/>
          <p:nvPr/>
        </p:nvSpPr>
        <p:spPr>
          <a:xfrm>
            <a:off x="3266086" y="761094"/>
            <a:ext cx="2685443" cy="3075448"/>
          </a:xfrm>
          <a:custGeom>
            <a:rect b="b" l="l" r="r" t="t"/>
            <a:pathLst>
              <a:path extrusionOk="0" h="4100597" w="3580590">
                <a:moveTo>
                  <a:pt x="1746120" y="0"/>
                </a:moveTo>
                <a:cubicBezTo>
                  <a:pt x="1746120" y="0"/>
                  <a:pt x="1632666" y="799925"/>
                  <a:pt x="0" y="2064183"/>
                </a:cubicBezTo>
                <a:cubicBezTo>
                  <a:pt x="1446569" y="3188481"/>
                  <a:pt x="1747382" y="4100598"/>
                  <a:pt x="1747382" y="4100598"/>
                </a:cubicBezTo>
                <a:cubicBezTo>
                  <a:pt x="1747382" y="4100598"/>
                  <a:pt x="1947924" y="3281600"/>
                  <a:pt x="3580591" y="2017343"/>
                </a:cubicBezTo>
                <a:cubicBezTo>
                  <a:pt x="2134022" y="893044"/>
                  <a:pt x="1746120" y="0"/>
                  <a:pt x="1746120" y="0"/>
                </a:cubicBezTo>
                <a:close/>
              </a:path>
            </a:pathLst>
          </a:custGeom>
          <a:solidFill>
            <a:srgbClr val="12D86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0" name="Google Shape;980;p69"/>
          <p:cNvSpPr txBox="1"/>
          <p:nvPr/>
        </p:nvSpPr>
        <p:spPr>
          <a:xfrm>
            <a:off x="2221098" y="4332150"/>
            <a:ext cx="31974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500">
                <a:solidFill>
                  <a:srgbClr val="131313"/>
                </a:solidFill>
                <a:latin typeface="Arial"/>
                <a:ea typeface="Arial"/>
                <a:cs typeface="Arial"/>
                <a:sym typeface="Arial"/>
              </a:rPr>
              <a:t>#WRAPPED</a:t>
            </a:r>
            <a:r>
              <a:rPr lang="en-GB" sz="1500">
                <a:solidFill>
                  <a:srgbClr val="131313"/>
                </a:solidFill>
              </a:rPr>
              <a:t>THROUGHTHEAGES</a:t>
            </a:r>
            <a:endParaRPr sz="1100"/>
          </a:p>
        </p:txBody>
      </p:sp>
      <p:grpSp>
        <p:nvGrpSpPr>
          <p:cNvPr id="981" name="Google Shape;981;p69"/>
          <p:cNvGrpSpPr/>
          <p:nvPr/>
        </p:nvGrpSpPr>
        <p:grpSpPr>
          <a:xfrm>
            <a:off x="720381" y="4308150"/>
            <a:ext cx="1277584" cy="348113"/>
            <a:chOff x="5191344" y="405586"/>
            <a:chExt cx="1703446" cy="464150"/>
          </a:xfrm>
        </p:grpSpPr>
        <p:pic>
          <p:nvPicPr>
            <p:cNvPr id="982" name="Google Shape;982;p69"/>
            <p:cNvPicPr preferRelativeResize="0"/>
            <p:nvPr/>
          </p:nvPicPr>
          <p:blipFill rotWithShape="1">
            <a:blip r:embed="rId3">
              <a:alphaModFix/>
            </a:blip>
            <a:srcRect b="0" l="0" r="0" t="0"/>
            <a:stretch/>
          </p:blipFill>
          <p:spPr>
            <a:xfrm>
              <a:off x="5191344" y="405586"/>
              <a:ext cx="433544" cy="431700"/>
            </a:xfrm>
            <a:prstGeom prst="rect">
              <a:avLst/>
            </a:prstGeom>
            <a:noFill/>
            <a:ln>
              <a:noFill/>
            </a:ln>
          </p:spPr>
        </p:pic>
        <p:sp>
          <p:nvSpPr>
            <p:cNvPr id="983" name="Google Shape;983;p69"/>
            <p:cNvSpPr txBox="1"/>
            <p:nvPr/>
          </p:nvSpPr>
          <p:spPr>
            <a:xfrm>
              <a:off x="5647690" y="408036"/>
              <a:ext cx="12471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800">
                  <a:solidFill>
                    <a:srgbClr val="131313"/>
                  </a:solidFill>
                  <a:latin typeface="Arial"/>
                  <a:ea typeface="Arial"/>
                  <a:cs typeface="Arial"/>
                  <a:sym typeface="Arial"/>
                </a:rPr>
                <a:t>Spoti</a:t>
              </a:r>
              <a:r>
                <a:rPr lang="en-GB" sz="1800">
                  <a:solidFill>
                    <a:srgbClr val="131313"/>
                  </a:solidFill>
                </a:rPr>
                <a:t>p</a:t>
              </a:r>
              <a:r>
                <a:rPr lang="en-GB" sz="1800">
                  <a:solidFill>
                    <a:srgbClr val="131313"/>
                  </a:solidFill>
                  <a:latin typeface="Arial"/>
                  <a:ea typeface="Arial"/>
                  <a:cs typeface="Arial"/>
                  <a:sym typeface="Arial"/>
                </a:rPr>
                <a:t>y</a:t>
              </a:r>
              <a:endParaRPr sz="1100"/>
            </a:p>
          </p:txBody>
        </p:sp>
      </p:grpSp>
      <p:grpSp>
        <p:nvGrpSpPr>
          <p:cNvPr id="984" name="Google Shape;984;p69"/>
          <p:cNvGrpSpPr/>
          <p:nvPr/>
        </p:nvGrpSpPr>
        <p:grpSpPr>
          <a:xfrm>
            <a:off x="3080132" y="2010010"/>
            <a:ext cx="2981274" cy="623617"/>
            <a:chOff x="7347023" y="3018680"/>
            <a:chExt cx="3975032" cy="831489"/>
          </a:xfrm>
        </p:grpSpPr>
        <p:sp>
          <p:nvSpPr>
            <p:cNvPr id="985" name="Google Shape;985;p69"/>
            <p:cNvSpPr/>
            <p:nvPr/>
          </p:nvSpPr>
          <p:spPr>
            <a:xfrm>
              <a:off x="7347023" y="3018680"/>
              <a:ext cx="3975032" cy="831489"/>
            </a:xfrm>
            <a:custGeom>
              <a:rect b="b" l="l" r="r" t="t"/>
              <a:pathLst>
                <a:path extrusionOk="0" h="831489" w="3975032">
                  <a:moveTo>
                    <a:pt x="0" y="0"/>
                  </a:moveTo>
                  <a:lnTo>
                    <a:pt x="3975032" y="0"/>
                  </a:lnTo>
                  <a:lnTo>
                    <a:pt x="3975032" y="831489"/>
                  </a:lnTo>
                  <a:lnTo>
                    <a:pt x="0" y="831489"/>
                  </a:lnTo>
                  <a:close/>
                </a:path>
              </a:pathLst>
            </a:custGeom>
            <a:solidFill>
              <a:srgbClr val="F1FF4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86" name="Google Shape;986;p69"/>
            <p:cNvGrpSpPr/>
            <p:nvPr/>
          </p:nvGrpSpPr>
          <p:grpSpPr>
            <a:xfrm>
              <a:off x="7504188" y="3062809"/>
              <a:ext cx="3612324" cy="778510"/>
              <a:chOff x="7504188" y="3062809"/>
              <a:chExt cx="3612324" cy="778510"/>
            </a:xfrm>
          </p:grpSpPr>
          <p:sp>
            <p:nvSpPr>
              <p:cNvPr id="987" name="Google Shape;987;p69"/>
              <p:cNvSpPr/>
              <p:nvPr/>
            </p:nvSpPr>
            <p:spPr>
              <a:xfrm>
                <a:off x="7504188" y="3075552"/>
                <a:ext cx="854143" cy="603764"/>
              </a:xfrm>
              <a:custGeom>
                <a:rect b="b" l="l" r="r" t="t"/>
                <a:pathLst>
                  <a:path extrusionOk="0" h="603764" w="854143">
                    <a:moveTo>
                      <a:pt x="734028" y="0"/>
                    </a:moveTo>
                    <a:lnTo>
                      <a:pt x="854144" y="0"/>
                    </a:lnTo>
                    <a:lnTo>
                      <a:pt x="687185" y="603765"/>
                    </a:lnTo>
                    <a:lnTo>
                      <a:pt x="566244" y="603765"/>
                    </a:lnTo>
                    <a:lnTo>
                      <a:pt x="428311" y="173684"/>
                    </a:lnTo>
                    <a:lnTo>
                      <a:pt x="290378" y="603765"/>
                    </a:lnTo>
                    <a:lnTo>
                      <a:pt x="167785" y="603765"/>
                    </a:lnTo>
                    <a:lnTo>
                      <a:pt x="0" y="0"/>
                    </a:lnTo>
                    <a:lnTo>
                      <a:pt x="124364" y="0"/>
                    </a:lnTo>
                    <a:lnTo>
                      <a:pt x="235040" y="415568"/>
                    </a:lnTo>
                    <a:lnTo>
                      <a:pt x="368725" y="0"/>
                    </a:lnTo>
                    <a:lnTo>
                      <a:pt x="490493" y="0"/>
                    </a:lnTo>
                    <a:lnTo>
                      <a:pt x="625004" y="417338"/>
                    </a:lnTo>
                    <a:lnTo>
                      <a:pt x="734028" y="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8" name="Google Shape;988;p69"/>
              <p:cNvSpPr/>
              <p:nvPr/>
            </p:nvSpPr>
            <p:spPr>
              <a:xfrm>
                <a:off x="8403287" y="3256906"/>
                <a:ext cx="255570" cy="422411"/>
              </a:xfrm>
              <a:custGeom>
                <a:rect b="b" l="l" r="r" t="t"/>
                <a:pathLst>
                  <a:path extrusionOk="0" h="422411" w="255570">
                    <a:moveTo>
                      <a:pt x="255571" y="115868"/>
                    </a:moveTo>
                    <a:cubicBezTo>
                      <a:pt x="242828" y="113272"/>
                      <a:pt x="231736" y="112446"/>
                      <a:pt x="221471" y="112446"/>
                    </a:cubicBezTo>
                    <a:cubicBezTo>
                      <a:pt x="163537" y="112446"/>
                      <a:pt x="113272" y="140528"/>
                      <a:pt x="113272" y="230792"/>
                    </a:cubicBezTo>
                    <a:lnTo>
                      <a:pt x="113272" y="422411"/>
                    </a:lnTo>
                    <a:lnTo>
                      <a:pt x="0" y="422411"/>
                    </a:lnTo>
                    <a:lnTo>
                      <a:pt x="0" y="3422"/>
                    </a:lnTo>
                    <a:lnTo>
                      <a:pt x="109851" y="3422"/>
                    </a:lnTo>
                    <a:lnTo>
                      <a:pt x="109851" y="65604"/>
                    </a:lnTo>
                    <a:cubicBezTo>
                      <a:pt x="135455" y="10265"/>
                      <a:pt x="193271" y="0"/>
                      <a:pt x="229022" y="0"/>
                    </a:cubicBezTo>
                    <a:cubicBezTo>
                      <a:pt x="238344" y="0"/>
                      <a:pt x="246957" y="826"/>
                      <a:pt x="255453" y="1652"/>
                    </a:cubicBezTo>
                    <a:lnTo>
                      <a:pt x="255453" y="11575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9" name="Google Shape;989;p69"/>
              <p:cNvSpPr/>
              <p:nvPr/>
            </p:nvSpPr>
            <p:spPr>
              <a:xfrm>
                <a:off x="8715848" y="3247585"/>
                <a:ext cx="375568" cy="443767"/>
              </a:xfrm>
              <a:custGeom>
                <a:rect b="b" l="l" r="r" t="t"/>
                <a:pathLst>
                  <a:path extrusionOk="0" h="443767" w="375568">
                    <a:moveTo>
                      <a:pt x="125190" y="190793"/>
                    </a:moveTo>
                    <a:lnTo>
                      <a:pt x="228197" y="175454"/>
                    </a:lnTo>
                    <a:cubicBezTo>
                      <a:pt x="252031" y="172032"/>
                      <a:pt x="259700" y="160115"/>
                      <a:pt x="259700" y="145602"/>
                    </a:cubicBezTo>
                    <a:cubicBezTo>
                      <a:pt x="259700" y="115750"/>
                      <a:pt x="236692" y="91090"/>
                      <a:pt x="189023" y="91090"/>
                    </a:cubicBezTo>
                    <a:cubicBezTo>
                      <a:pt x="141354" y="91090"/>
                      <a:pt x="112328" y="122594"/>
                      <a:pt x="109025" y="159171"/>
                    </a:cubicBezTo>
                    <a:lnTo>
                      <a:pt x="8495" y="137933"/>
                    </a:lnTo>
                    <a:cubicBezTo>
                      <a:pt x="15339" y="72329"/>
                      <a:pt x="75751" y="0"/>
                      <a:pt x="188197" y="0"/>
                    </a:cubicBezTo>
                    <a:cubicBezTo>
                      <a:pt x="321056" y="0"/>
                      <a:pt x="370495" y="74925"/>
                      <a:pt x="370495" y="159289"/>
                    </a:cubicBezTo>
                    <a:lnTo>
                      <a:pt x="370495" y="365421"/>
                    </a:lnTo>
                    <a:cubicBezTo>
                      <a:pt x="370495" y="387604"/>
                      <a:pt x="373091" y="417338"/>
                      <a:pt x="375568" y="431851"/>
                    </a:cubicBezTo>
                    <a:lnTo>
                      <a:pt x="271618" y="431851"/>
                    </a:lnTo>
                    <a:cubicBezTo>
                      <a:pt x="269022" y="420759"/>
                      <a:pt x="267370" y="397751"/>
                      <a:pt x="267370" y="381586"/>
                    </a:cubicBezTo>
                    <a:cubicBezTo>
                      <a:pt x="246131" y="414742"/>
                      <a:pt x="206014" y="443768"/>
                      <a:pt x="143950" y="443768"/>
                    </a:cubicBezTo>
                    <a:cubicBezTo>
                      <a:pt x="54512" y="443768"/>
                      <a:pt x="0" y="383356"/>
                      <a:pt x="0" y="317752"/>
                    </a:cubicBezTo>
                    <a:cubicBezTo>
                      <a:pt x="0" y="242828"/>
                      <a:pt x="55338" y="201058"/>
                      <a:pt x="125190" y="190911"/>
                    </a:cubicBezTo>
                    <a:close/>
                    <a:moveTo>
                      <a:pt x="259700" y="262296"/>
                    </a:moveTo>
                    <a:lnTo>
                      <a:pt x="259700" y="243535"/>
                    </a:lnTo>
                    <a:lnTo>
                      <a:pt x="165189" y="258049"/>
                    </a:lnTo>
                    <a:cubicBezTo>
                      <a:pt x="136281" y="262296"/>
                      <a:pt x="113272" y="278461"/>
                      <a:pt x="113272" y="310791"/>
                    </a:cubicBezTo>
                    <a:cubicBezTo>
                      <a:pt x="113272" y="335451"/>
                      <a:pt x="131207" y="359286"/>
                      <a:pt x="167785" y="359286"/>
                    </a:cubicBezTo>
                    <a:cubicBezTo>
                      <a:pt x="215453" y="359286"/>
                      <a:pt x="259700" y="336277"/>
                      <a:pt x="259700" y="26217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0" name="Google Shape;990;p69"/>
              <p:cNvSpPr/>
              <p:nvPr/>
            </p:nvSpPr>
            <p:spPr>
              <a:xfrm>
                <a:off x="9200441" y="3251124"/>
                <a:ext cx="431732" cy="590195"/>
              </a:xfrm>
              <a:custGeom>
                <a:rect b="b" l="l" r="r" t="t"/>
                <a:pathLst>
                  <a:path extrusionOk="0" h="590195" w="431732">
                    <a:moveTo>
                      <a:pt x="0" y="590078"/>
                    </a:moveTo>
                    <a:lnTo>
                      <a:pt x="0" y="9321"/>
                    </a:lnTo>
                    <a:lnTo>
                      <a:pt x="109851" y="9321"/>
                    </a:lnTo>
                    <a:lnTo>
                      <a:pt x="109851" y="60412"/>
                    </a:lnTo>
                    <a:cubicBezTo>
                      <a:pt x="128611" y="28082"/>
                      <a:pt x="175454" y="0"/>
                      <a:pt x="238462" y="0"/>
                    </a:cubicBezTo>
                    <a:cubicBezTo>
                      <a:pt x="361055" y="0"/>
                      <a:pt x="431733" y="93686"/>
                      <a:pt x="431733" y="218049"/>
                    </a:cubicBezTo>
                    <a:cubicBezTo>
                      <a:pt x="431733" y="342413"/>
                      <a:pt x="352560" y="438576"/>
                      <a:pt x="234214" y="438576"/>
                    </a:cubicBezTo>
                    <a:cubicBezTo>
                      <a:pt x="176280" y="438576"/>
                      <a:pt x="133685" y="415568"/>
                      <a:pt x="113272" y="387486"/>
                    </a:cubicBezTo>
                    <a:lnTo>
                      <a:pt x="113272" y="590196"/>
                    </a:lnTo>
                    <a:lnTo>
                      <a:pt x="0" y="590196"/>
                    </a:lnTo>
                    <a:close/>
                    <a:moveTo>
                      <a:pt x="216279" y="101237"/>
                    </a:moveTo>
                    <a:cubicBezTo>
                      <a:pt x="158345" y="101237"/>
                      <a:pt x="111502" y="144658"/>
                      <a:pt x="111502" y="218757"/>
                    </a:cubicBezTo>
                    <a:cubicBezTo>
                      <a:pt x="111502" y="292856"/>
                      <a:pt x="158345" y="337103"/>
                      <a:pt x="216279" y="337103"/>
                    </a:cubicBezTo>
                    <a:cubicBezTo>
                      <a:pt x="274213" y="337103"/>
                      <a:pt x="320230" y="293682"/>
                      <a:pt x="320230" y="218757"/>
                    </a:cubicBezTo>
                    <a:cubicBezTo>
                      <a:pt x="320230" y="143832"/>
                      <a:pt x="274213" y="101237"/>
                      <a:pt x="216279" y="101237"/>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1" name="Google Shape;991;p69"/>
              <p:cNvSpPr/>
              <p:nvPr/>
            </p:nvSpPr>
            <p:spPr>
              <a:xfrm>
                <a:off x="9721611" y="3251124"/>
                <a:ext cx="431732" cy="590195"/>
              </a:xfrm>
              <a:custGeom>
                <a:rect b="b" l="l" r="r" t="t"/>
                <a:pathLst>
                  <a:path extrusionOk="0" h="590195" w="431732">
                    <a:moveTo>
                      <a:pt x="0" y="590078"/>
                    </a:moveTo>
                    <a:lnTo>
                      <a:pt x="0" y="9321"/>
                    </a:lnTo>
                    <a:lnTo>
                      <a:pt x="109851" y="9321"/>
                    </a:lnTo>
                    <a:lnTo>
                      <a:pt x="109851" y="60412"/>
                    </a:lnTo>
                    <a:cubicBezTo>
                      <a:pt x="128611" y="28082"/>
                      <a:pt x="175454" y="0"/>
                      <a:pt x="238462" y="0"/>
                    </a:cubicBezTo>
                    <a:cubicBezTo>
                      <a:pt x="361056" y="0"/>
                      <a:pt x="431733" y="93686"/>
                      <a:pt x="431733" y="218049"/>
                    </a:cubicBezTo>
                    <a:cubicBezTo>
                      <a:pt x="431733" y="342413"/>
                      <a:pt x="352560" y="438576"/>
                      <a:pt x="234214" y="438576"/>
                    </a:cubicBezTo>
                    <a:cubicBezTo>
                      <a:pt x="176280" y="438576"/>
                      <a:pt x="133685" y="415568"/>
                      <a:pt x="113272" y="387486"/>
                    </a:cubicBezTo>
                    <a:lnTo>
                      <a:pt x="113272" y="590196"/>
                    </a:lnTo>
                    <a:lnTo>
                      <a:pt x="0" y="590196"/>
                    </a:lnTo>
                    <a:close/>
                    <a:moveTo>
                      <a:pt x="216279" y="101237"/>
                    </a:moveTo>
                    <a:cubicBezTo>
                      <a:pt x="158345" y="101237"/>
                      <a:pt x="111502" y="144658"/>
                      <a:pt x="111502" y="218757"/>
                    </a:cubicBezTo>
                    <a:cubicBezTo>
                      <a:pt x="111502" y="292856"/>
                      <a:pt x="158345" y="337103"/>
                      <a:pt x="216279" y="337103"/>
                    </a:cubicBezTo>
                    <a:cubicBezTo>
                      <a:pt x="274213" y="337103"/>
                      <a:pt x="320230" y="293682"/>
                      <a:pt x="320230" y="218757"/>
                    </a:cubicBezTo>
                    <a:cubicBezTo>
                      <a:pt x="320230" y="143832"/>
                      <a:pt x="274213" y="101237"/>
                      <a:pt x="216279" y="101237"/>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2" name="Google Shape;992;p69"/>
              <p:cNvSpPr/>
              <p:nvPr/>
            </p:nvSpPr>
            <p:spPr>
              <a:xfrm>
                <a:off x="10211278" y="3247703"/>
                <a:ext cx="413090" cy="444475"/>
              </a:xfrm>
              <a:custGeom>
                <a:rect b="b" l="l" r="r" t="t"/>
                <a:pathLst>
                  <a:path extrusionOk="0" h="444475" w="413090">
                    <a:moveTo>
                      <a:pt x="407072" y="311617"/>
                    </a:moveTo>
                    <a:cubicBezTo>
                      <a:pt x="385834" y="383946"/>
                      <a:pt x="319404" y="444476"/>
                      <a:pt x="216279" y="444476"/>
                    </a:cubicBezTo>
                    <a:cubicBezTo>
                      <a:pt x="101355" y="444476"/>
                      <a:pt x="0" y="361881"/>
                      <a:pt x="0" y="220527"/>
                    </a:cubicBezTo>
                    <a:cubicBezTo>
                      <a:pt x="0" y="86842"/>
                      <a:pt x="98759" y="0"/>
                      <a:pt x="206132" y="0"/>
                    </a:cubicBezTo>
                    <a:cubicBezTo>
                      <a:pt x="335569" y="0"/>
                      <a:pt x="413090" y="82594"/>
                      <a:pt x="413090" y="217105"/>
                    </a:cubicBezTo>
                    <a:cubicBezTo>
                      <a:pt x="413090" y="233270"/>
                      <a:pt x="411438" y="250261"/>
                      <a:pt x="411438" y="252031"/>
                    </a:cubicBezTo>
                    <a:lnTo>
                      <a:pt x="111621" y="252031"/>
                    </a:lnTo>
                    <a:cubicBezTo>
                      <a:pt x="114216" y="307369"/>
                      <a:pt x="161059" y="347368"/>
                      <a:pt x="217223" y="347368"/>
                    </a:cubicBezTo>
                    <a:cubicBezTo>
                      <a:pt x="269966" y="347368"/>
                      <a:pt x="298992" y="320938"/>
                      <a:pt x="312561" y="283535"/>
                    </a:cubicBezTo>
                    <a:lnTo>
                      <a:pt x="407072" y="311617"/>
                    </a:lnTo>
                    <a:close/>
                    <a:moveTo>
                      <a:pt x="301469" y="174510"/>
                    </a:moveTo>
                    <a:cubicBezTo>
                      <a:pt x="299818" y="132741"/>
                      <a:pt x="272562" y="91916"/>
                      <a:pt x="207784" y="91916"/>
                    </a:cubicBezTo>
                    <a:cubicBezTo>
                      <a:pt x="149024" y="91916"/>
                      <a:pt x="116694" y="136163"/>
                      <a:pt x="114098" y="174510"/>
                    </a:cubicBezTo>
                    <a:lnTo>
                      <a:pt x="301469" y="17451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3" name="Google Shape;993;p69"/>
              <p:cNvSpPr/>
              <p:nvPr/>
            </p:nvSpPr>
            <p:spPr>
              <a:xfrm>
                <a:off x="10682184" y="3062809"/>
                <a:ext cx="434328" cy="626773"/>
              </a:xfrm>
              <a:custGeom>
                <a:rect b="b" l="l" r="r" t="t"/>
                <a:pathLst>
                  <a:path extrusionOk="0" h="626773" w="434328">
                    <a:moveTo>
                      <a:pt x="430907" y="540757"/>
                    </a:moveTo>
                    <a:cubicBezTo>
                      <a:pt x="430907" y="568839"/>
                      <a:pt x="432559" y="599517"/>
                      <a:pt x="434328" y="616508"/>
                    </a:cubicBezTo>
                    <a:lnTo>
                      <a:pt x="326130" y="616508"/>
                    </a:lnTo>
                    <a:cubicBezTo>
                      <a:pt x="324478" y="608013"/>
                      <a:pt x="321882" y="587600"/>
                      <a:pt x="321882" y="568013"/>
                    </a:cubicBezTo>
                    <a:cubicBezTo>
                      <a:pt x="303121" y="601287"/>
                      <a:pt x="260526" y="626773"/>
                      <a:pt x="204362" y="626773"/>
                    </a:cubicBezTo>
                    <a:cubicBezTo>
                      <a:pt x="85190" y="626773"/>
                      <a:pt x="0" y="533088"/>
                      <a:pt x="0" y="406246"/>
                    </a:cubicBezTo>
                    <a:cubicBezTo>
                      <a:pt x="0" y="279405"/>
                      <a:pt x="82594" y="187371"/>
                      <a:pt x="200940" y="187371"/>
                    </a:cubicBezTo>
                    <a:cubicBezTo>
                      <a:pt x="273270" y="187371"/>
                      <a:pt x="307369" y="217223"/>
                      <a:pt x="319286" y="239288"/>
                    </a:cubicBezTo>
                    <a:lnTo>
                      <a:pt x="319286" y="0"/>
                    </a:lnTo>
                    <a:lnTo>
                      <a:pt x="430789" y="0"/>
                    </a:lnTo>
                    <a:lnTo>
                      <a:pt x="430789" y="540757"/>
                    </a:lnTo>
                    <a:close/>
                    <a:moveTo>
                      <a:pt x="218049" y="525418"/>
                    </a:moveTo>
                    <a:cubicBezTo>
                      <a:pt x="275983" y="525418"/>
                      <a:pt x="321056" y="481171"/>
                      <a:pt x="321056" y="405302"/>
                    </a:cubicBezTo>
                    <a:cubicBezTo>
                      <a:pt x="321056" y="329434"/>
                      <a:pt x="275865" y="288608"/>
                      <a:pt x="218049" y="288608"/>
                    </a:cubicBezTo>
                    <a:cubicBezTo>
                      <a:pt x="160233" y="288608"/>
                      <a:pt x="114098" y="331203"/>
                      <a:pt x="114098" y="406128"/>
                    </a:cubicBezTo>
                    <a:cubicBezTo>
                      <a:pt x="114098" y="481053"/>
                      <a:pt x="158345" y="525300"/>
                      <a:pt x="218049" y="525300"/>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Tree>
  </p:cSld>
  <p:clrMapOvr>
    <a:masterClrMapping/>
  </p:clrMapOvr>
  <mc:AlternateContent>
    <mc:Choice Requires="p14">
      <p:transition spd="slow" p14:dur="1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3000" fill="hold"/>
                                        <p:tgtEl>
                                          <p:spTgt spid="978"/>
                                        </p:tgtEl>
                                        <p:attrNameLst>
                                          <p:attrName>r</p:attrName>
                                        </p:attrNameLst>
                                      </p:cBhvr>
                                    </p:animRot>
                                  </p:childTnLst>
                                </p:cTn>
                              </p:par>
                              <p:par>
                                <p:cTn fill="hold" nodeType="withEffect" presetClass="emph" presetID="8" presetSubtype="0">
                                  <p:stCondLst>
                                    <p:cond delay="0"/>
                                  </p:stCondLst>
                                  <p:childTnLst>
                                    <p:animRot by="-21600000">
                                      <p:cBhvr>
                                        <p:cTn dur="3400" fill="hold"/>
                                        <p:tgtEl>
                                          <p:spTgt spid="979"/>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973"/>
                                        </p:tgtEl>
                                        <p:attrNameLst>
                                          <p:attrName>style.visibility</p:attrName>
                                        </p:attrNameLst>
                                      </p:cBhvr>
                                      <p:to>
                                        <p:strVal val="visible"/>
                                      </p:to>
                                    </p:set>
                                    <p:anim calcmode="lin" valueType="num">
                                      <p:cBhvr additive="base">
                                        <p:cTn dur="1000"/>
                                        <p:tgtEl>
                                          <p:spTgt spid="973"/>
                                        </p:tgtEl>
                                        <p:attrNameLst>
                                          <p:attrName>ppt_w</p:attrName>
                                        </p:attrNameLst>
                                      </p:cBhvr>
                                      <p:tavLst>
                                        <p:tav fmla="" tm="0">
                                          <p:val>
                                            <p:strVal val="0"/>
                                          </p:val>
                                        </p:tav>
                                        <p:tav fmla="" tm="100000">
                                          <p:val>
                                            <p:strVal val="#ppt_w"/>
                                          </p:val>
                                        </p:tav>
                                      </p:tavLst>
                                    </p:anim>
                                    <p:anim calcmode="lin" valueType="num">
                                      <p:cBhvr additive="base">
                                        <p:cTn dur="1000"/>
                                        <p:tgtEl>
                                          <p:spTgt spid="9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97" name="Shape 997"/>
        <p:cNvGrpSpPr/>
        <p:nvPr/>
      </p:nvGrpSpPr>
      <p:grpSpPr>
        <a:xfrm>
          <a:off x="0" y="0"/>
          <a:ext cx="0" cy="0"/>
          <a:chOff x="0" y="0"/>
          <a:chExt cx="0" cy="0"/>
        </a:xfrm>
      </p:grpSpPr>
      <p:pic>
        <p:nvPicPr>
          <p:cNvPr descr="A close up of a logo&#10;&#10;Description automatically generated" id="998" name="Google Shape;998;p70"/>
          <p:cNvPicPr preferRelativeResize="0"/>
          <p:nvPr/>
        </p:nvPicPr>
        <p:blipFill rotWithShape="1">
          <a:blip r:embed="rId3">
            <a:alphaModFix/>
          </a:blip>
          <a:srcRect b="0" l="0" r="0" t="0"/>
          <a:stretch/>
        </p:blipFill>
        <p:spPr>
          <a:xfrm>
            <a:off x="-498923" y="2532131"/>
            <a:ext cx="2928043" cy="3074651"/>
          </a:xfrm>
          <a:prstGeom prst="rect">
            <a:avLst/>
          </a:prstGeom>
          <a:noFill/>
          <a:ln>
            <a:noFill/>
          </a:ln>
        </p:spPr>
      </p:pic>
      <p:pic>
        <p:nvPicPr>
          <p:cNvPr descr="A close up of a logo&#10;&#10;Description automatically generated" id="999" name="Google Shape;999;p70"/>
          <p:cNvPicPr preferRelativeResize="0"/>
          <p:nvPr/>
        </p:nvPicPr>
        <p:blipFill rotWithShape="1">
          <a:blip r:embed="rId3">
            <a:alphaModFix/>
          </a:blip>
          <a:srcRect b="0" l="0" r="0" t="0"/>
          <a:stretch/>
        </p:blipFill>
        <p:spPr>
          <a:xfrm>
            <a:off x="6215956" y="0"/>
            <a:ext cx="2928043" cy="3074651"/>
          </a:xfrm>
          <a:prstGeom prst="rect">
            <a:avLst/>
          </a:prstGeom>
          <a:noFill/>
          <a:ln>
            <a:noFill/>
          </a:ln>
        </p:spPr>
      </p:pic>
      <p:sp>
        <p:nvSpPr>
          <p:cNvPr id="1000" name="Google Shape;1000;p70"/>
          <p:cNvSpPr txBox="1"/>
          <p:nvPr/>
        </p:nvSpPr>
        <p:spPr>
          <a:xfrm>
            <a:off x="2581550" y="388925"/>
            <a:ext cx="39810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2700">
                <a:solidFill>
                  <a:srgbClr val="11D962"/>
                </a:solidFill>
              </a:rPr>
              <a:t>Wrapped</a:t>
            </a:r>
            <a:endParaRPr b="1" sz="1100"/>
          </a:p>
        </p:txBody>
      </p:sp>
      <p:sp>
        <p:nvSpPr>
          <p:cNvPr id="1001" name="Google Shape;1001;p70"/>
          <p:cNvSpPr/>
          <p:nvPr/>
        </p:nvSpPr>
        <p:spPr>
          <a:xfrm rot="-399101">
            <a:off x="693955" y="1185552"/>
            <a:ext cx="2078537" cy="3420680"/>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6A00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2" name="Google Shape;1002;p70"/>
          <p:cNvSpPr/>
          <p:nvPr/>
        </p:nvSpPr>
        <p:spPr>
          <a:xfrm rot="318873">
            <a:off x="695318" y="1188830"/>
            <a:ext cx="2079505" cy="3419473"/>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1FF4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3" name="Google Shape;1003;p70"/>
          <p:cNvSpPr/>
          <p:nvPr/>
        </p:nvSpPr>
        <p:spPr>
          <a:xfrm>
            <a:off x="709039" y="1184671"/>
            <a:ext cx="2082603" cy="3419401"/>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F68C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4" name="Google Shape;1004;p70"/>
          <p:cNvSpPr txBox="1"/>
          <p:nvPr/>
        </p:nvSpPr>
        <p:spPr>
          <a:xfrm>
            <a:off x="829725" y="3666450"/>
            <a:ext cx="1751700" cy="561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1600">
                <a:solidFill>
                  <a:schemeClr val="dk1"/>
                </a:solidFill>
              </a:rPr>
              <a:t>“Más largo que un dia sin pan”</a:t>
            </a:r>
            <a:endParaRPr b="1" sz="1600"/>
          </a:p>
        </p:txBody>
      </p:sp>
      <p:sp>
        <p:nvSpPr>
          <p:cNvPr id="1005" name="Google Shape;1005;p70"/>
          <p:cNvSpPr/>
          <p:nvPr/>
        </p:nvSpPr>
        <p:spPr>
          <a:xfrm rot="-399101">
            <a:off x="3540050" y="1185552"/>
            <a:ext cx="2078537" cy="3420680"/>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F8B1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6" name="Google Shape;1006;p70"/>
          <p:cNvSpPr/>
          <p:nvPr/>
        </p:nvSpPr>
        <p:spPr>
          <a:xfrm rot="318873">
            <a:off x="3537420" y="1188830"/>
            <a:ext cx="2079505" cy="3419473"/>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6A00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7" name="Google Shape;1007;p70"/>
          <p:cNvSpPr/>
          <p:nvPr/>
        </p:nvSpPr>
        <p:spPr>
          <a:xfrm>
            <a:off x="3512051" y="1277746"/>
            <a:ext cx="2082603" cy="3419401"/>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1FF4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8" name="Google Shape;1008;p70"/>
          <p:cNvSpPr/>
          <p:nvPr/>
        </p:nvSpPr>
        <p:spPr>
          <a:xfrm rot="-399101">
            <a:off x="6370174" y="1185552"/>
            <a:ext cx="2078537" cy="3420680"/>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F8B1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9" name="Google Shape;1009;p70"/>
          <p:cNvSpPr/>
          <p:nvPr/>
        </p:nvSpPr>
        <p:spPr>
          <a:xfrm rot="318873">
            <a:off x="6367544" y="1188830"/>
            <a:ext cx="2079505" cy="3419473"/>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1FF4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0" name="Google Shape;1010;p70"/>
          <p:cNvSpPr/>
          <p:nvPr/>
        </p:nvSpPr>
        <p:spPr>
          <a:xfrm>
            <a:off x="6369287" y="1184671"/>
            <a:ext cx="2082603" cy="3419401"/>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11D96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1" name="Google Shape;1011;p70"/>
          <p:cNvSpPr txBox="1"/>
          <p:nvPr/>
        </p:nvSpPr>
        <p:spPr>
          <a:xfrm>
            <a:off x="3715463" y="3755350"/>
            <a:ext cx="1751700" cy="561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1600">
                <a:solidFill>
                  <a:schemeClr val="dk1"/>
                </a:solidFill>
              </a:rPr>
              <a:t>“El tamaño no importa”</a:t>
            </a:r>
            <a:endParaRPr b="1" sz="1600"/>
          </a:p>
        </p:txBody>
      </p:sp>
      <p:pic>
        <p:nvPicPr>
          <p:cNvPr id="1012" name="Google Shape;1012;p70"/>
          <p:cNvPicPr preferRelativeResize="0"/>
          <p:nvPr/>
        </p:nvPicPr>
        <p:blipFill>
          <a:blip r:embed="rId4">
            <a:alphaModFix/>
          </a:blip>
          <a:stretch>
            <a:fillRect/>
          </a:stretch>
        </p:blipFill>
        <p:spPr>
          <a:xfrm>
            <a:off x="1000675" y="1413675"/>
            <a:ext cx="1446115" cy="2043475"/>
          </a:xfrm>
          <a:prstGeom prst="rect">
            <a:avLst/>
          </a:prstGeom>
          <a:noFill/>
          <a:ln>
            <a:noFill/>
          </a:ln>
        </p:spPr>
      </p:pic>
      <p:pic>
        <p:nvPicPr>
          <p:cNvPr id="1013" name="Google Shape;1013;p70"/>
          <p:cNvPicPr preferRelativeResize="0"/>
          <p:nvPr/>
        </p:nvPicPr>
        <p:blipFill rotWithShape="1">
          <a:blip r:embed="rId5">
            <a:alphaModFix/>
          </a:blip>
          <a:srcRect b="0" l="0" r="0" t="6515"/>
          <a:stretch/>
        </p:blipFill>
        <p:spPr>
          <a:xfrm>
            <a:off x="3867800" y="1413675"/>
            <a:ext cx="1446125" cy="2043474"/>
          </a:xfrm>
          <a:prstGeom prst="rect">
            <a:avLst/>
          </a:prstGeom>
          <a:noFill/>
          <a:ln>
            <a:noFill/>
          </a:ln>
        </p:spPr>
      </p:pic>
      <p:pic>
        <p:nvPicPr>
          <p:cNvPr id="1014" name="Google Shape;1014;p70"/>
          <p:cNvPicPr preferRelativeResize="0"/>
          <p:nvPr/>
        </p:nvPicPr>
        <p:blipFill>
          <a:blip r:embed="rId6">
            <a:alphaModFix/>
          </a:blip>
          <a:stretch>
            <a:fillRect/>
          </a:stretch>
        </p:blipFill>
        <p:spPr>
          <a:xfrm>
            <a:off x="6711825" y="1413675"/>
            <a:ext cx="1446125" cy="2252175"/>
          </a:xfrm>
          <a:prstGeom prst="rect">
            <a:avLst/>
          </a:prstGeom>
          <a:noFill/>
          <a:ln>
            <a:noFill/>
          </a:ln>
        </p:spPr>
      </p:pic>
      <p:sp>
        <p:nvSpPr>
          <p:cNvPr id="1015" name="Google Shape;1015;p70"/>
          <p:cNvSpPr txBox="1"/>
          <p:nvPr/>
        </p:nvSpPr>
        <p:spPr>
          <a:xfrm>
            <a:off x="6525263" y="3788500"/>
            <a:ext cx="1751700" cy="561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1600">
                <a:solidFill>
                  <a:schemeClr val="dk1"/>
                </a:solidFill>
              </a:rPr>
              <a:t>“Deja algo para los demás”</a:t>
            </a:r>
            <a:endParaRPr b="1" sz="1600"/>
          </a:p>
        </p:txBody>
      </p:sp>
    </p:spTree>
  </p:cSld>
  <p:clrMapOvr>
    <a:masterClrMapping/>
  </p:clrMapOvr>
  <mc:AlternateContent>
    <mc:Choice Requires="p14">
      <p:transition spd="slow" p14:dur="1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19" name="Shape 1019"/>
        <p:cNvGrpSpPr/>
        <p:nvPr/>
      </p:nvGrpSpPr>
      <p:grpSpPr>
        <a:xfrm>
          <a:off x="0" y="0"/>
          <a:ext cx="0" cy="0"/>
          <a:chOff x="0" y="0"/>
          <a:chExt cx="0" cy="0"/>
        </a:xfrm>
      </p:grpSpPr>
      <p:pic>
        <p:nvPicPr>
          <p:cNvPr descr="A close up of a logo&#10;&#10;Description automatically generated" id="1020" name="Google Shape;1020;p71"/>
          <p:cNvPicPr preferRelativeResize="0"/>
          <p:nvPr/>
        </p:nvPicPr>
        <p:blipFill rotWithShape="1">
          <a:blip r:embed="rId3">
            <a:alphaModFix/>
          </a:blip>
          <a:srcRect b="0" l="0" r="0" t="0"/>
          <a:stretch/>
        </p:blipFill>
        <p:spPr>
          <a:xfrm>
            <a:off x="-498923" y="2532131"/>
            <a:ext cx="2928043" cy="3074651"/>
          </a:xfrm>
          <a:prstGeom prst="rect">
            <a:avLst/>
          </a:prstGeom>
          <a:noFill/>
          <a:ln>
            <a:noFill/>
          </a:ln>
        </p:spPr>
      </p:pic>
      <p:pic>
        <p:nvPicPr>
          <p:cNvPr descr="A close up of a logo&#10;&#10;Description automatically generated" id="1021" name="Google Shape;1021;p71"/>
          <p:cNvPicPr preferRelativeResize="0"/>
          <p:nvPr/>
        </p:nvPicPr>
        <p:blipFill rotWithShape="1">
          <a:blip r:embed="rId3">
            <a:alphaModFix/>
          </a:blip>
          <a:srcRect b="0" l="0" r="0" t="0"/>
          <a:stretch/>
        </p:blipFill>
        <p:spPr>
          <a:xfrm>
            <a:off x="6215956" y="0"/>
            <a:ext cx="2928043" cy="3074651"/>
          </a:xfrm>
          <a:prstGeom prst="rect">
            <a:avLst/>
          </a:prstGeom>
          <a:noFill/>
          <a:ln>
            <a:noFill/>
          </a:ln>
        </p:spPr>
      </p:pic>
      <p:sp>
        <p:nvSpPr>
          <p:cNvPr id="1022" name="Google Shape;1022;p71"/>
          <p:cNvSpPr txBox="1"/>
          <p:nvPr/>
        </p:nvSpPr>
        <p:spPr>
          <a:xfrm>
            <a:off x="2581550" y="388925"/>
            <a:ext cx="39810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2700">
                <a:solidFill>
                  <a:srgbClr val="11D962"/>
                </a:solidFill>
              </a:rPr>
              <a:t>Wrapped</a:t>
            </a:r>
            <a:endParaRPr b="1" sz="1100"/>
          </a:p>
        </p:txBody>
      </p:sp>
      <p:sp>
        <p:nvSpPr>
          <p:cNvPr id="1023" name="Google Shape;1023;p71"/>
          <p:cNvSpPr/>
          <p:nvPr/>
        </p:nvSpPr>
        <p:spPr>
          <a:xfrm rot="-399101">
            <a:off x="693955" y="1185552"/>
            <a:ext cx="2078537" cy="3420680"/>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6A00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4" name="Google Shape;1024;p71"/>
          <p:cNvSpPr/>
          <p:nvPr/>
        </p:nvSpPr>
        <p:spPr>
          <a:xfrm rot="318873">
            <a:off x="695318" y="1188830"/>
            <a:ext cx="2079505" cy="3419473"/>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1FF4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5" name="Google Shape;1025;p71"/>
          <p:cNvSpPr/>
          <p:nvPr/>
        </p:nvSpPr>
        <p:spPr>
          <a:xfrm>
            <a:off x="709039" y="1184671"/>
            <a:ext cx="2082603" cy="3419401"/>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F68C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6" name="Google Shape;1026;p71"/>
          <p:cNvSpPr txBox="1"/>
          <p:nvPr/>
        </p:nvSpPr>
        <p:spPr>
          <a:xfrm>
            <a:off x="829725" y="3666450"/>
            <a:ext cx="1907700" cy="315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1600">
                <a:solidFill>
                  <a:schemeClr val="dk1"/>
                </a:solidFill>
              </a:rPr>
              <a:t>“Yo soy español”</a:t>
            </a:r>
            <a:endParaRPr b="1" sz="1600"/>
          </a:p>
        </p:txBody>
      </p:sp>
      <p:sp>
        <p:nvSpPr>
          <p:cNvPr id="1027" name="Google Shape;1027;p71"/>
          <p:cNvSpPr/>
          <p:nvPr/>
        </p:nvSpPr>
        <p:spPr>
          <a:xfrm rot="-399101">
            <a:off x="3540050" y="1185552"/>
            <a:ext cx="2078537" cy="3420680"/>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F8B1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8" name="Google Shape;1028;p71"/>
          <p:cNvSpPr/>
          <p:nvPr/>
        </p:nvSpPr>
        <p:spPr>
          <a:xfrm rot="318873">
            <a:off x="3537420" y="1188830"/>
            <a:ext cx="2079505" cy="3419473"/>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6A00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9" name="Google Shape;1029;p71"/>
          <p:cNvSpPr/>
          <p:nvPr/>
        </p:nvSpPr>
        <p:spPr>
          <a:xfrm>
            <a:off x="3512051" y="1277746"/>
            <a:ext cx="2082603" cy="3419401"/>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1FF4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0" name="Google Shape;1030;p71"/>
          <p:cNvSpPr/>
          <p:nvPr/>
        </p:nvSpPr>
        <p:spPr>
          <a:xfrm rot="-399101">
            <a:off x="6370174" y="1185552"/>
            <a:ext cx="2078537" cy="3420680"/>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F8B1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1" name="Google Shape;1031;p71"/>
          <p:cNvSpPr/>
          <p:nvPr/>
        </p:nvSpPr>
        <p:spPr>
          <a:xfrm rot="318873">
            <a:off x="6367544" y="1188830"/>
            <a:ext cx="2079505" cy="3419473"/>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F1FF4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2" name="Google Shape;1032;p71"/>
          <p:cNvSpPr/>
          <p:nvPr/>
        </p:nvSpPr>
        <p:spPr>
          <a:xfrm>
            <a:off x="6369287" y="1184671"/>
            <a:ext cx="2082603" cy="3419401"/>
          </a:xfrm>
          <a:custGeom>
            <a:rect b="b" l="l" r="r" t="t"/>
            <a:pathLst>
              <a:path extrusionOk="0" h="2966942" w="2407634">
                <a:moveTo>
                  <a:pt x="2220373" y="0"/>
                </a:moveTo>
                <a:cubicBezTo>
                  <a:pt x="2323795" y="0"/>
                  <a:pt x="2407634" y="83840"/>
                  <a:pt x="2407634" y="187262"/>
                </a:cubicBezTo>
                <a:lnTo>
                  <a:pt x="2407634" y="2779681"/>
                </a:lnTo>
                <a:cubicBezTo>
                  <a:pt x="2407634" y="2883102"/>
                  <a:pt x="2323795" y="2966942"/>
                  <a:pt x="2220373" y="2966942"/>
                </a:cubicBezTo>
                <a:lnTo>
                  <a:pt x="187262" y="2966942"/>
                </a:lnTo>
                <a:cubicBezTo>
                  <a:pt x="83840" y="2966942"/>
                  <a:pt x="0" y="2883102"/>
                  <a:pt x="0" y="2779681"/>
                </a:cubicBezTo>
                <a:lnTo>
                  <a:pt x="0" y="187261"/>
                </a:lnTo>
                <a:cubicBezTo>
                  <a:pt x="0" y="83840"/>
                  <a:pt x="83840" y="0"/>
                  <a:pt x="187262" y="0"/>
                </a:cubicBezTo>
                <a:close/>
              </a:path>
            </a:pathLst>
          </a:custGeom>
          <a:solidFill>
            <a:srgbClr val="11D96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3" name="Google Shape;1033;p71"/>
          <p:cNvSpPr txBox="1"/>
          <p:nvPr/>
        </p:nvSpPr>
        <p:spPr>
          <a:xfrm>
            <a:off x="3715463" y="3755350"/>
            <a:ext cx="1751700" cy="315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1600">
                <a:solidFill>
                  <a:schemeClr val="dk1"/>
                </a:solidFill>
              </a:rPr>
              <a:t>“$”</a:t>
            </a:r>
            <a:endParaRPr b="1" sz="1600"/>
          </a:p>
        </p:txBody>
      </p:sp>
      <p:sp>
        <p:nvSpPr>
          <p:cNvPr id="1034" name="Google Shape;1034;p71"/>
          <p:cNvSpPr txBox="1"/>
          <p:nvPr/>
        </p:nvSpPr>
        <p:spPr>
          <a:xfrm>
            <a:off x="6525263" y="3788500"/>
            <a:ext cx="1751700" cy="561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GB" sz="1600">
                <a:solidFill>
                  <a:schemeClr val="dk1"/>
                </a:solidFill>
              </a:rPr>
              <a:t>“Girls get it done”</a:t>
            </a:r>
            <a:endParaRPr b="1" sz="1600"/>
          </a:p>
        </p:txBody>
      </p:sp>
      <p:pic>
        <p:nvPicPr>
          <p:cNvPr id="1035" name="Google Shape;1035;p71"/>
          <p:cNvPicPr preferRelativeResize="0"/>
          <p:nvPr/>
        </p:nvPicPr>
        <p:blipFill>
          <a:blip r:embed="rId4">
            <a:alphaModFix/>
          </a:blip>
          <a:stretch>
            <a:fillRect/>
          </a:stretch>
        </p:blipFill>
        <p:spPr>
          <a:xfrm>
            <a:off x="1041763" y="1413675"/>
            <a:ext cx="1483625" cy="2043475"/>
          </a:xfrm>
          <a:prstGeom prst="rect">
            <a:avLst/>
          </a:prstGeom>
          <a:noFill/>
          <a:ln>
            <a:noFill/>
          </a:ln>
        </p:spPr>
      </p:pic>
      <p:pic>
        <p:nvPicPr>
          <p:cNvPr id="1036" name="Google Shape;1036;p71"/>
          <p:cNvPicPr preferRelativeResize="0"/>
          <p:nvPr/>
        </p:nvPicPr>
        <p:blipFill>
          <a:blip r:embed="rId5">
            <a:alphaModFix/>
          </a:blip>
          <a:stretch>
            <a:fillRect/>
          </a:stretch>
        </p:blipFill>
        <p:spPr>
          <a:xfrm>
            <a:off x="3848275" y="1445662"/>
            <a:ext cx="1446125" cy="2252175"/>
          </a:xfrm>
          <a:prstGeom prst="rect">
            <a:avLst/>
          </a:prstGeom>
          <a:noFill/>
          <a:ln>
            <a:noFill/>
          </a:ln>
        </p:spPr>
      </p:pic>
      <p:pic>
        <p:nvPicPr>
          <p:cNvPr id="1037" name="Google Shape;1037;p71"/>
          <p:cNvPicPr preferRelativeResize="0"/>
          <p:nvPr/>
        </p:nvPicPr>
        <p:blipFill>
          <a:blip r:embed="rId6">
            <a:alphaModFix/>
          </a:blip>
          <a:stretch>
            <a:fillRect/>
          </a:stretch>
        </p:blipFill>
        <p:spPr>
          <a:xfrm>
            <a:off x="6729500" y="1445650"/>
            <a:ext cx="1446125" cy="2252199"/>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1" name="Shape 1041"/>
        <p:cNvGrpSpPr/>
        <p:nvPr/>
      </p:nvGrpSpPr>
      <p:grpSpPr>
        <a:xfrm>
          <a:off x="0" y="0"/>
          <a:ext cx="0" cy="0"/>
          <a:chOff x="0" y="0"/>
          <a:chExt cx="0" cy="0"/>
        </a:xfrm>
      </p:grpSpPr>
      <p:pic>
        <p:nvPicPr>
          <p:cNvPr id="1042" name="Google Shape;1042;p72"/>
          <p:cNvPicPr preferRelativeResize="0"/>
          <p:nvPr/>
        </p:nvPicPr>
        <p:blipFill rotWithShape="1">
          <a:blip r:embed="rId3">
            <a:alphaModFix/>
          </a:blip>
          <a:srcRect b="0" l="0" r="0" t="0"/>
          <a:stretch/>
        </p:blipFill>
        <p:spPr>
          <a:xfrm>
            <a:off x="7268386" y="2004156"/>
            <a:ext cx="4807143" cy="2785714"/>
          </a:xfrm>
          <a:prstGeom prst="rect">
            <a:avLst/>
          </a:prstGeom>
          <a:noFill/>
          <a:ln>
            <a:noFill/>
          </a:ln>
        </p:spPr>
      </p:pic>
      <p:pic>
        <p:nvPicPr>
          <p:cNvPr id="1043" name="Google Shape;1043;p72"/>
          <p:cNvPicPr preferRelativeResize="0"/>
          <p:nvPr/>
        </p:nvPicPr>
        <p:blipFill rotWithShape="1">
          <a:blip r:embed="rId3">
            <a:alphaModFix/>
          </a:blip>
          <a:srcRect b="0" l="0" r="0" t="0"/>
          <a:stretch/>
        </p:blipFill>
        <p:spPr>
          <a:xfrm>
            <a:off x="-1402723" y="438919"/>
            <a:ext cx="4807143" cy="2785714"/>
          </a:xfrm>
          <a:prstGeom prst="rect">
            <a:avLst/>
          </a:prstGeom>
          <a:noFill/>
          <a:ln>
            <a:noFill/>
          </a:ln>
        </p:spPr>
      </p:pic>
      <p:pic>
        <p:nvPicPr>
          <p:cNvPr descr="A colorful clock with a rainbow colored background&#10;&#10;Description automatically generated" id="1044" name="Google Shape;1044;p72"/>
          <p:cNvPicPr preferRelativeResize="0"/>
          <p:nvPr/>
        </p:nvPicPr>
        <p:blipFill rotWithShape="1">
          <a:blip r:embed="rId4">
            <a:alphaModFix/>
          </a:blip>
          <a:srcRect b="0" l="0" r="0" t="0"/>
          <a:stretch/>
        </p:blipFill>
        <p:spPr>
          <a:xfrm>
            <a:off x="3114675" y="-17290"/>
            <a:ext cx="2914650" cy="5163383"/>
          </a:xfrm>
          <a:prstGeom prst="rect">
            <a:avLst/>
          </a:prstGeom>
          <a:noFill/>
          <a:ln>
            <a:noFill/>
          </a:ln>
        </p:spPr>
      </p:pic>
      <p:sp>
        <p:nvSpPr>
          <p:cNvPr id="1045" name="Google Shape;1045;p72"/>
          <p:cNvSpPr/>
          <p:nvPr/>
        </p:nvSpPr>
        <p:spPr>
          <a:xfrm>
            <a:off x="3871420" y="1834158"/>
            <a:ext cx="1397100" cy="1397100"/>
          </a:xfrm>
          <a:prstGeom prst="ellipse">
            <a:avLst/>
          </a:prstGeom>
          <a:solidFill>
            <a:srgbClr val="16D0A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green circle with black text&#10;&#10;Description automatically generated" id="1046" name="Google Shape;1046;p72"/>
          <p:cNvPicPr preferRelativeResize="0"/>
          <p:nvPr/>
        </p:nvPicPr>
        <p:blipFill rotWithShape="1">
          <a:blip r:embed="rId5">
            <a:alphaModFix/>
          </a:blip>
          <a:srcRect b="0" l="0" r="0" t="0"/>
          <a:stretch/>
        </p:blipFill>
        <p:spPr>
          <a:xfrm>
            <a:off x="3871420" y="1831776"/>
            <a:ext cx="1397198" cy="1401170"/>
          </a:xfrm>
          <a:prstGeom prst="rect">
            <a:avLst/>
          </a:prstGeom>
          <a:noFill/>
          <a:ln>
            <a:noFill/>
          </a:ln>
        </p:spPr>
      </p:pic>
      <p:sp>
        <p:nvSpPr>
          <p:cNvPr id="1047" name="Google Shape;1047;p72"/>
          <p:cNvSpPr txBox="1"/>
          <p:nvPr/>
        </p:nvSpPr>
        <p:spPr>
          <a:xfrm>
            <a:off x="3968951" y="449635"/>
            <a:ext cx="12060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500"/>
              <a:t>MVP</a:t>
            </a:r>
            <a:endParaRPr sz="1100"/>
          </a:p>
        </p:txBody>
      </p:sp>
      <p:sp>
        <p:nvSpPr>
          <p:cNvPr id="1048" name="Google Shape;1048;p72"/>
          <p:cNvSpPr txBox="1"/>
          <p:nvPr/>
        </p:nvSpPr>
        <p:spPr>
          <a:xfrm>
            <a:off x="3782977" y="4315100"/>
            <a:ext cx="1572600" cy="300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500"/>
              <a:t>Black Culture</a:t>
            </a:r>
            <a:endParaRPr sz="1100"/>
          </a:p>
        </p:txBody>
      </p:sp>
      <p:sp>
        <p:nvSpPr>
          <p:cNvPr id="1049" name="Google Shape;1049;p72"/>
          <p:cNvSpPr/>
          <p:nvPr/>
        </p:nvSpPr>
        <p:spPr>
          <a:xfrm>
            <a:off x="0" y="-947057"/>
            <a:ext cx="1632900" cy="1632900"/>
          </a:xfrm>
          <a:prstGeom prst="ellipse">
            <a:avLst/>
          </a:prstGeom>
          <a:solidFill>
            <a:srgbClr val="F1FF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0" name="Google Shape;1050;p72"/>
          <p:cNvSpPr/>
          <p:nvPr/>
        </p:nvSpPr>
        <p:spPr>
          <a:xfrm>
            <a:off x="-533400" y="-1104900"/>
            <a:ext cx="1866888" cy="1866888"/>
          </a:xfrm>
          <a:prstGeom prst="irregularSeal1">
            <a:avLst/>
          </a:prstGeom>
          <a:solidFill>
            <a:srgbClr val="11111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1" name="Google Shape;1051;p72"/>
          <p:cNvSpPr/>
          <p:nvPr/>
        </p:nvSpPr>
        <p:spPr>
          <a:xfrm flipH="1">
            <a:off x="39" y="-9525"/>
            <a:ext cx="1218" cy="1925"/>
          </a:xfrm>
          <a:custGeom>
            <a:rect b="b" l="l" r="r" t="t"/>
            <a:pathLst>
              <a:path extrusionOk="0" h="4667" w="2952">
                <a:moveTo>
                  <a:pt x="2953" y="4667"/>
                </a:moveTo>
                <a:lnTo>
                  <a:pt x="2953" y="0"/>
                </a:lnTo>
                <a:lnTo>
                  <a:pt x="667" y="0"/>
                </a:lnTo>
                <a:cubicBezTo>
                  <a:pt x="476" y="1524"/>
                  <a:pt x="286" y="3048"/>
                  <a:pt x="0" y="4667"/>
                </a:cubicBezTo>
                <a:lnTo>
                  <a:pt x="2953" y="4667"/>
                </a:ln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2" name="Google Shape;1052;p72"/>
          <p:cNvSpPr/>
          <p:nvPr/>
        </p:nvSpPr>
        <p:spPr>
          <a:xfrm flipH="1">
            <a:off x="39" y="-7642"/>
            <a:ext cx="1218" cy="157"/>
          </a:xfrm>
          <a:custGeom>
            <a:rect b="b" l="l" r="r" t="t"/>
            <a:pathLst>
              <a:path extrusionOk="0" h="380" w="2952">
                <a:moveTo>
                  <a:pt x="0" y="381"/>
                </a:moveTo>
                <a:lnTo>
                  <a:pt x="2953" y="381"/>
                </a:lnTo>
                <a:lnTo>
                  <a:pt x="2953" y="0"/>
                </a:lnTo>
                <a:lnTo>
                  <a:pt x="0" y="0"/>
                </a:lnTo>
                <a:cubicBezTo>
                  <a:pt x="0" y="0"/>
                  <a:pt x="0" y="191"/>
                  <a:pt x="0" y="381"/>
                </a:cubicBez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3" name="Google Shape;1053;p72"/>
          <p:cNvSpPr/>
          <p:nvPr/>
        </p:nvSpPr>
        <p:spPr>
          <a:xfrm flipH="1">
            <a:off x="715" y="-7602"/>
            <a:ext cx="464415" cy="1139"/>
          </a:xfrm>
          <a:custGeom>
            <a:rect b="b" l="l" r="r" t="t"/>
            <a:pathLst>
              <a:path extrusionOk="0" h="2762" w="1125855">
                <a:moveTo>
                  <a:pt x="1125855" y="0"/>
                </a:moveTo>
                <a:lnTo>
                  <a:pt x="0" y="0"/>
                </a:lnTo>
                <a:cubicBezTo>
                  <a:pt x="0" y="0"/>
                  <a:pt x="1048" y="1048"/>
                  <a:pt x="2762" y="2762"/>
                </a:cubicBezTo>
                <a:lnTo>
                  <a:pt x="1125760" y="381"/>
                </a:lnTo>
                <a:cubicBezTo>
                  <a:pt x="1125760" y="381"/>
                  <a:pt x="1125760" y="190"/>
                  <a:pt x="1125760" y="0"/>
                </a:cubicBez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4" name="Google Shape;1054;p72"/>
          <p:cNvSpPr/>
          <p:nvPr/>
        </p:nvSpPr>
        <p:spPr>
          <a:xfrm rot="10800000">
            <a:off x="-463992" y="-678837"/>
            <a:ext cx="927984" cy="1350189"/>
          </a:xfrm>
          <a:custGeom>
            <a:rect b="b" l="l" r="r" t="t"/>
            <a:pathLst>
              <a:path extrusionOk="0" h="1800252" w="1237312">
                <a:moveTo>
                  <a:pt x="618657" y="1800252"/>
                </a:moveTo>
                <a:lnTo>
                  <a:pt x="618656" y="1800250"/>
                </a:lnTo>
                <a:lnTo>
                  <a:pt x="618655" y="1800252"/>
                </a:lnTo>
                <a:lnTo>
                  <a:pt x="618655" y="1800249"/>
                </a:lnTo>
                <a:lnTo>
                  <a:pt x="521713" y="1608616"/>
                </a:lnTo>
                <a:cubicBezTo>
                  <a:pt x="487933" y="1547415"/>
                  <a:pt x="453029" y="1489040"/>
                  <a:pt x="418019" y="1433935"/>
                </a:cubicBezTo>
                <a:cubicBezTo>
                  <a:pt x="411740" y="1424045"/>
                  <a:pt x="405460" y="1414259"/>
                  <a:pt x="399180" y="1404578"/>
                </a:cubicBezTo>
                <a:cubicBezTo>
                  <a:pt x="231453" y="1146232"/>
                  <a:pt x="65689" y="965215"/>
                  <a:pt x="14564" y="911517"/>
                </a:cubicBezTo>
                <a:lnTo>
                  <a:pt x="7130" y="903823"/>
                </a:lnTo>
                <a:lnTo>
                  <a:pt x="0" y="903808"/>
                </a:lnTo>
                <a:lnTo>
                  <a:pt x="3558" y="900126"/>
                </a:lnTo>
                <a:lnTo>
                  <a:pt x="0" y="896444"/>
                </a:lnTo>
                <a:lnTo>
                  <a:pt x="7130" y="896429"/>
                </a:lnTo>
                <a:lnTo>
                  <a:pt x="14564" y="888735"/>
                </a:lnTo>
                <a:cubicBezTo>
                  <a:pt x="65689" y="835037"/>
                  <a:pt x="231453" y="654019"/>
                  <a:pt x="399180" y="395674"/>
                </a:cubicBezTo>
                <a:cubicBezTo>
                  <a:pt x="405460" y="385993"/>
                  <a:pt x="411740" y="376207"/>
                  <a:pt x="418019" y="366317"/>
                </a:cubicBezTo>
                <a:cubicBezTo>
                  <a:pt x="453029" y="311212"/>
                  <a:pt x="487933" y="252837"/>
                  <a:pt x="521713" y="191636"/>
                </a:cubicBezTo>
                <a:lnTo>
                  <a:pt x="618655" y="3"/>
                </a:lnTo>
                <a:lnTo>
                  <a:pt x="618655" y="0"/>
                </a:lnTo>
                <a:lnTo>
                  <a:pt x="618656" y="2"/>
                </a:lnTo>
                <a:lnTo>
                  <a:pt x="618657" y="0"/>
                </a:lnTo>
                <a:lnTo>
                  <a:pt x="618657" y="3"/>
                </a:lnTo>
                <a:lnTo>
                  <a:pt x="715599" y="191636"/>
                </a:lnTo>
                <a:cubicBezTo>
                  <a:pt x="749379" y="252837"/>
                  <a:pt x="784283" y="311212"/>
                  <a:pt x="819293" y="366317"/>
                </a:cubicBezTo>
                <a:cubicBezTo>
                  <a:pt x="825572" y="376207"/>
                  <a:pt x="831852" y="385993"/>
                  <a:pt x="838132" y="395674"/>
                </a:cubicBezTo>
                <a:cubicBezTo>
                  <a:pt x="1005859" y="654020"/>
                  <a:pt x="1171623" y="835037"/>
                  <a:pt x="1222748" y="888735"/>
                </a:cubicBezTo>
                <a:lnTo>
                  <a:pt x="1230182" y="896429"/>
                </a:lnTo>
                <a:lnTo>
                  <a:pt x="1237312" y="896444"/>
                </a:lnTo>
                <a:lnTo>
                  <a:pt x="1233754" y="900126"/>
                </a:lnTo>
                <a:lnTo>
                  <a:pt x="1237312" y="903808"/>
                </a:lnTo>
                <a:lnTo>
                  <a:pt x="1230182" y="903823"/>
                </a:lnTo>
                <a:lnTo>
                  <a:pt x="1222748" y="911517"/>
                </a:lnTo>
                <a:cubicBezTo>
                  <a:pt x="1171623" y="965215"/>
                  <a:pt x="1005859" y="1146232"/>
                  <a:pt x="838132" y="1404578"/>
                </a:cubicBezTo>
                <a:cubicBezTo>
                  <a:pt x="831852" y="1414259"/>
                  <a:pt x="825572" y="1424045"/>
                  <a:pt x="819293" y="1433935"/>
                </a:cubicBezTo>
                <a:cubicBezTo>
                  <a:pt x="784283" y="1489040"/>
                  <a:pt x="749379" y="1547415"/>
                  <a:pt x="715599" y="1608616"/>
                </a:cubicBezTo>
                <a:lnTo>
                  <a:pt x="618657" y="1800249"/>
                </a:lnTo>
                <a:close/>
              </a:path>
            </a:pathLst>
          </a:custGeom>
          <a:solidFill>
            <a:srgbClr val="E85AB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5" name="Google Shape;1055;p72"/>
          <p:cNvSpPr/>
          <p:nvPr/>
        </p:nvSpPr>
        <p:spPr>
          <a:xfrm>
            <a:off x="0" y="4223657"/>
            <a:ext cx="1632900" cy="1632900"/>
          </a:xfrm>
          <a:prstGeom prst="ellipse">
            <a:avLst/>
          </a:prstGeom>
          <a:solidFill>
            <a:srgbClr val="F1FF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6" name="Google Shape;1056;p72"/>
          <p:cNvSpPr/>
          <p:nvPr/>
        </p:nvSpPr>
        <p:spPr>
          <a:xfrm flipH="1" rot="10800000">
            <a:off x="-533400" y="4210062"/>
            <a:ext cx="1866888" cy="1866888"/>
          </a:xfrm>
          <a:prstGeom prst="irregularSeal1">
            <a:avLst/>
          </a:prstGeom>
          <a:solidFill>
            <a:srgbClr val="11111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7" name="Google Shape;1057;p72"/>
          <p:cNvSpPr/>
          <p:nvPr/>
        </p:nvSpPr>
        <p:spPr>
          <a:xfrm flipH="1">
            <a:off x="39" y="5161190"/>
            <a:ext cx="1218" cy="1925"/>
          </a:xfrm>
          <a:custGeom>
            <a:rect b="b" l="l" r="r" t="t"/>
            <a:pathLst>
              <a:path extrusionOk="0" h="4667" w="2952">
                <a:moveTo>
                  <a:pt x="2953" y="4667"/>
                </a:moveTo>
                <a:lnTo>
                  <a:pt x="2953" y="0"/>
                </a:lnTo>
                <a:lnTo>
                  <a:pt x="667" y="0"/>
                </a:lnTo>
                <a:cubicBezTo>
                  <a:pt x="476" y="1524"/>
                  <a:pt x="286" y="3048"/>
                  <a:pt x="0" y="4667"/>
                </a:cubicBezTo>
                <a:lnTo>
                  <a:pt x="2953" y="4667"/>
                </a:ln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8" name="Google Shape;1058;p72"/>
          <p:cNvSpPr/>
          <p:nvPr/>
        </p:nvSpPr>
        <p:spPr>
          <a:xfrm flipH="1">
            <a:off x="39" y="5163073"/>
            <a:ext cx="1218" cy="157"/>
          </a:xfrm>
          <a:custGeom>
            <a:rect b="b" l="l" r="r" t="t"/>
            <a:pathLst>
              <a:path extrusionOk="0" h="380" w="2952">
                <a:moveTo>
                  <a:pt x="0" y="381"/>
                </a:moveTo>
                <a:lnTo>
                  <a:pt x="2953" y="381"/>
                </a:lnTo>
                <a:lnTo>
                  <a:pt x="2953" y="0"/>
                </a:lnTo>
                <a:lnTo>
                  <a:pt x="0" y="0"/>
                </a:lnTo>
                <a:cubicBezTo>
                  <a:pt x="0" y="0"/>
                  <a:pt x="0" y="191"/>
                  <a:pt x="0" y="381"/>
                </a:cubicBez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9" name="Google Shape;1059;p72"/>
          <p:cNvSpPr/>
          <p:nvPr/>
        </p:nvSpPr>
        <p:spPr>
          <a:xfrm flipH="1">
            <a:off x="715" y="5163113"/>
            <a:ext cx="464415" cy="1139"/>
          </a:xfrm>
          <a:custGeom>
            <a:rect b="b" l="l" r="r" t="t"/>
            <a:pathLst>
              <a:path extrusionOk="0" h="2762" w="1125855">
                <a:moveTo>
                  <a:pt x="1125855" y="0"/>
                </a:moveTo>
                <a:lnTo>
                  <a:pt x="0" y="0"/>
                </a:lnTo>
                <a:cubicBezTo>
                  <a:pt x="0" y="0"/>
                  <a:pt x="1048" y="1048"/>
                  <a:pt x="2762" y="2762"/>
                </a:cubicBezTo>
                <a:lnTo>
                  <a:pt x="1125760" y="381"/>
                </a:lnTo>
                <a:cubicBezTo>
                  <a:pt x="1125760" y="381"/>
                  <a:pt x="1125760" y="190"/>
                  <a:pt x="1125760" y="0"/>
                </a:cubicBez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0" name="Google Shape;1060;p72"/>
          <p:cNvSpPr/>
          <p:nvPr/>
        </p:nvSpPr>
        <p:spPr>
          <a:xfrm rot="10800000">
            <a:off x="-463992" y="4491878"/>
            <a:ext cx="927984" cy="1350189"/>
          </a:xfrm>
          <a:custGeom>
            <a:rect b="b" l="l" r="r" t="t"/>
            <a:pathLst>
              <a:path extrusionOk="0" h="1800252" w="1237312">
                <a:moveTo>
                  <a:pt x="618657" y="1800252"/>
                </a:moveTo>
                <a:lnTo>
                  <a:pt x="618656" y="1800250"/>
                </a:lnTo>
                <a:lnTo>
                  <a:pt x="618655" y="1800252"/>
                </a:lnTo>
                <a:lnTo>
                  <a:pt x="618655" y="1800249"/>
                </a:lnTo>
                <a:lnTo>
                  <a:pt x="521713" y="1608616"/>
                </a:lnTo>
                <a:cubicBezTo>
                  <a:pt x="487933" y="1547415"/>
                  <a:pt x="453029" y="1489040"/>
                  <a:pt x="418019" y="1433935"/>
                </a:cubicBezTo>
                <a:cubicBezTo>
                  <a:pt x="411740" y="1424045"/>
                  <a:pt x="405460" y="1414259"/>
                  <a:pt x="399180" y="1404578"/>
                </a:cubicBezTo>
                <a:cubicBezTo>
                  <a:pt x="231453" y="1146232"/>
                  <a:pt x="65689" y="965215"/>
                  <a:pt x="14564" y="911517"/>
                </a:cubicBezTo>
                <a:lnTo>
                  <a:pt x="7130" y="903823"/>
                </a:lnTo>
                <a:lnTo>
                  <a:pt x="0" y="903808"/>
                </a:lnTo>
                <a:lnTo>
                  <a:pt x="3558" y="900126"/>
                </a:lnTo>
                <a:lnTo>
                  <a:pt x="0" y="896444"/>
                </a:lnTo>
                <a:lnTo>
                  <a:pt x="7130" y="896429"/>
                </a:lnTo>
                <a:lnTo>
                  <a:pt x="14564" y="888735"/>
                </a:lnTo>
                <a:cubicBezTo>
                  <a:pt x="65689" y="835037"/>
                  <a:pt x="231453" y="654019"/>
                  <a:pt x="399180" y="395674"/>
                </a:cubicBezTo>
                <a:cubicBezTo>
                  <a:pt x="405460" y="385993"/>
                  <a:pt x="411740" y="376207"/>
                  <a:pt x="418019" y="366317"/>
                </a:cubicBezTo>
                <a:cubicBezTo>
                  <a:pt x="453029" y="311212"/>
                  <a:pt x="487933" y="252837"/>
                  <a:pt x="521713" y="191636"/>
                </a:cubicBezTo>
                <a:lnTo>
                  <a:pt x="618655" y="3"/>
                </a:lnTo>
                <a:lnTo>
                  <a:pt x="618655" y="0"/>
                </a:lnTo>
                <a:lnTo>
                  <a:pt x="618656" y="2"/>
                </a:lnTo>
                <a:lnTo>
                  <a:pt x="618657" y="0"/>
                </a:lnTo>
                <a:lnTo>
                  <a:pt x="618657" y="3"/>
                </a:lnTo>
                <a:lnTo>
                  <a:pt x="715599" y="191636"/>
                </a:lnTo>
                <a:cubicBezTo>
                  <a:pt x="749379" y="252837"/>
                  <a:pt x="784283" y="311212"/>
                  <a:pt x="819293" y="366317"/>
                </a:cubicBezTo>
                <a:cubicBezTo>
                  <a:pt x="825572" y="376207"/>
                  <a:pt x="831852" y="385993"/>
                  <a:pt x="838132" y="395674"/>
                </a:cubicBezTo>
                <a:cubicBezTo>
                  <a:pt x="1005859" y="654020"/>
                  <a:pt x="1171623" y="835037"/>
                  <a:pt x="1222748" y="888735"/>
                </a:cubicBezTo>
                <a:lnTo>
                  <a:pt x="1230182" y="896429"/>
                </a:lnTo>
                <a:lnTo>
                  <a:pt x="1237312" y="896444"/>
                </a:lnTo>
                <a:lnTo>
                  <a:pt x="1233754" y="900126"/>
                </a:lnTo>
                <a:lnTo>
                  <a:pt x="1237312" y="903808"/>
                </a:lnTo>
                <a:lnTo>
                  <a:pt x="1230182" y="903823"/>
                </a:lnTo>
                <a:lnTo>
                  <a:pt x="1222748" y="911517"/>
                </a:lnTo>
                <a:cubicBezTo>
                  <a:pt x="1171623" y="965215"/>
                  <a:pt x="1005859" y="1146232"/>
                  <a:pt x="838132" y="1404578"/>
                </a:cubicBezTo>
                <a:cubicBezTo>
                  <a:pt x="831852" y="1414259"/>
                  <a:pt x="825572" y="1424045"/>
                  <a:pt x="819293" y="1433935"/>
                </a:cubicBezTo>
                <a:cubicBezTo>
                  <a:pt x="784283" y="1489040"/>
                  <a:pt x="749379" y="1547415"/>
                  <a:pt x="715599" y="1608616"/>
                </a:cubicBezTo>
                <a:lnTo>
                  <a:pt x="618657" y="1800249"/>
                </a:lnTo>
                <a:close/>
              </a:path>
            </a:pathLst>
          </a:custGeom>
          <a:solidFill>
            <a:srgbClr val="E85AB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1" name="Google Shape;1061;p72"/>
          <p:cNvSpPr/>
          <p:nvPr/>
        </p:nvSpPr>
        <p:spPr>
          <a:xfrm flipH="1">
            <a:off x="7505657" y="4223657"/>
            <a:ext cx="1632900" cy="1632900"/>
          </a:xfrm>
          <a:prstGeom prst="ellipse">
            <a:avLst/>
          </a:prstGeom>
          <a:solidFill>
            <a:srgbClr val="F1FF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62" name="Google Shape;1062;p72"/>
          <p:cNvSpPr/>
          <p:nvPr/>
        </p:nvSpPr>
        <p:spPr>
          <a:xfrm rot="10800000">
            <a:off x="7805069" y="4210062"/>
            <a:ext cx="1866888" cy="1866888"/>
          </a:xfrm>
          <a:prstGeom prst="irregularSeal1">
            <a:avLst/>
          </a:prstGeom>
          <a:solidFill>
            <a:srgbClr val="11111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63" name="Google Shape;1063;p72"/>
          <p:cNvSpPr/>
          <p:nvPr/>
        </p:nvSpPr>
        <p:spPr>
          <a:xfrm>
            <a:off x="9137301" y="5161190"/>
            <a:ext cx="1218" cy="1925"/>
          </a:xfrm>
          <a:custGeom>
            <a:rect b="b" l="l" r="r" t="t"/>
            <a:pathLst>
              <a:path extrusionOk="0" h="4667" w="2952">
                <a:moveTo>
                  <a:pt x="2953" y="4667"/>
                </a:moveTo>
                <a:lnTo>
                  <a:pt x="2953" y="0"/>
                </a:lnTo>
                <a:lnTo>
                  <a:pt x="667" y="0"/>
                </a:lnTo>
                <a:cubicBezTo>
                  <a:pt x="476" y="1524"/>
                  <a:pt x="286" y="3048"/>
                  <a:pt x="0" y="4667"/>
                </a:cubicBezTo>
                <a:lnTo>
                  <a:pt x="2953" y="4667"/>
                </a:ln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4" name="Google Shape;1064;p72"/>
          <p:cNvSpPr/>
          <p:nvPr/>
        </p:nvSpPr>
        <p:spPr>
          <a:xfrm>
            <a:off x="9137301" y="5163073"/>
            <a:ext cx="1218" cy="157"/>
          </a:xfrm>
          <a:custGeom>
            <a:rect b="b" l="l" r="r" t="t"/>
            <a:pathLst>
              <a:path extrusionOk="0" h="380" w="2952">
                <a:moveTo>
                  <a:pt x="0" y="381"/>
                </a:moveTo>
                <a:lnTo>
                  <a:pt x="2953" y="381"/>
                </a:lnTo>
                <a:lnTo>
                  <a:pt x="2953" y="0"/>
                </a:lnTo>
                <a:lnTo>
                  <a:pt x="0" y="0"/>
                </a:lnTo>
                <a:cubicBezTo>
                  <a:pt x="0" y="0"/>
                  <a:pt x="0" y="191"/>
                  <a:pt x="0" y="381"/>
                </a:cubicBez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5" name="Google Shape;1065;p72"/>
          <p:cNvSpPr/>
          <p:nvPr/>
        </p:nvSpPr>
        <p:spPr>
          <a:xfrm>
            <a:off x="8673427" y="5163113"/>
            <a:ext cx="464415" cy="1139"/>
          </a:xfrm>
          <a:custGeom>
            <a:rect b="b" l="l" r="r" t="t"/>
            <a:pathLst>
              <a:path extrusionOk="0" h="2762" w="1125855">
                <a:moveTo>
                  <a:pt x="1125855" y="0"/>
                </a:moveTo>
                <a:lnTo>
                  <a:pt x="0" y="0"/>
                </a:lnTo>
                <a:cubicBezTo>
                  <a:pt x="0" y="0"/>
                  <a:pt x="1048" y="1048"/>
                  <a:pt x="2762" y="2762"/>
                </a:cubicBezTo>
                <a:lnTo>
                  <a:pt x="1125760" y="381"/>
                </a:lnTo>
                <a:cubicBezTo>
                  <a:pt x="1125760" y="381"/>
                  <a:pt x="1125760" y="190"/>
                  <a:pt x="1125760" y="0"/>
                </a:cubicBez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6" name="Google Shape;1066;p72"/>
          <p:cNvSpPr/>
          <p:nvPr/>
        </p:nvSpPr>
        <p:spPr>
          <a:xfrm flipH="1" rot="10800000">
            <a:off x="8674565" y="4491878"/>
            <a:ext cx="927984" cy="1350189"/>
          </a:xfrm>
          <a:custGeom>
            <a:rect b="b" l="l" r="r" t="t"/>
            <a:pathLst>
              <a:path extrusionOk="0" h="1800252" w="1237312">
                <a:moveTo>
                  <a:pt x="618657" y="1800252"/>
                </a:moveTo>
                <a:lnTo>
                  <a:pt x="618656" y="1800250"/>
                </a:lnTo>
                <a:lnTo>
                  <a:pt x="618655" y="1800252"/>
                </a:lnTo>
                <a:lnTo>
                  <a:pt x="618655" y="1800249"/>
                </a:lnTo>
                <a:lnTo>
                  <a:pt x="521713" y="1608616"/>
                </a:lnTo>
                <a:cubicBezTo>
                  <a:pt x="487933" y="1547415"/>
                  <a:pt x="453029" y="1489040"/>
                  <a:pt x="418019" y="1433935"/>
                </a:cubicBezTo>
                <a:cubicBezTo>
                  <a:pt x="411740" y="1424045"/>
                  <a:pt x="405460" y="1414259"/>
                  <a:pt x="399180" y="1404578"/>
                </a:cubicBezTo>
                <a:cubicBezTo>
                  <a:pt x="231453" y="1146232"/>
                  <a:pt x="65689" y="965215"/>
                  <a:pt x="14564" y="911517"/>
                </a:cubicBezTo>
                <a:lnTo>
                  <a:pt x="7130" y="903823"/>
                </a:lnTo>
                <a:lnTo>
                  <a:pt x="0" y="903808"/>
                </a:lnTo>
                <a:lnTo>
                  <a:pt x="3558" y="900126"/>
                </a:lnTo>
                <a:lnTo>
                  <a:pt x="0" y="896444"/>
                </a:lnTo>
                <a:lnTo>
                  <a:pt x="7130" y="896429"/>
                </a:lnTo>
                <a:lnTo>
                  <a:pt x="14564" y="888735"/>
                </a:lnTo>
                <a:cubicBezTo>
                  <a:pt x="65689" y="835037"/>
                  <a:pt x="231453" y="654019"/>
                  <a:pt x="399180" y="395674"/>
                </a:cubicBezTo>
                <a:cubicBezTo>
                  <a:pt x="405460" y="385993"/>
                  <a:pt x="411740" y="376207"/>
                  <a:pt x="418019" y="366317"/>
                </a:cubicBezTo>
                <a:cubicBezTo>
                  <a:pt x="453029" y="311212"/>
                  <a:pt x="487933" y="252837"/>
                  <a:pt x="521713" y="191636"/>
                </a:cubicBezTo>
                <a:lnTo>
                  <a:pt x="618655" y="3"/>
                </a:lnTo>
                <a:lnTo>
                  <a:pt x="618655" y="0"/>
                </a:lnTo>
                <a:lnTo>
                  <a:pt x="618656" y="2"/>
                </a:lnTo>
                <a:lnTo>
                  <a:pt x="618657" y="0"/>
                </a:lnTo>
                <a:lnTo>
                  <a:pt x="618657" y="3"/>
                </a:lnTo>
                <a:lnTo>
                  <a:pt x="715599" y="191636"/>
                </a:lnTo>
                <a:cubicBezTo>
                  <a:pt x="749379" y="252837"/>
                  <a:pt x="784283" y="311212"/>
                  <a:pt x="819293" y="366317"/>
                </a:cubicBezTo>
                <a:cubicBezTo>
                  <a:pt x="825572" y="376207"/>
                  <a:pt x="831852" y="385993"/>
                  <a:pt x="838132" y="395674"/>
                </a:cubicBezTo>
                <a:cubicBezTo>
                  <a:pt x="1005859" y="654020"/>
                  <a:pt x="1171623" y="835037"/>
                  <a:pt x="1222748" y="888735"/>
                </a:cubicBezTo>
                <a:lnTo>
                  <a:pt x="1230182" y="896429"/>
                </a:lnTo>
                <a:lnTo>
                  <a:pt x="1237312" y="896444"/>
                </a:lnTo>
                <a:lnTo>
                  <a:pt x="1233754" y="900126"/>
                </a:lnTo>
                <a:lnTo>
                  <a:pt x="1237312" y="903808"/>
                </a:lnTo>
                <a:lnTo>
                  <a:pt x="1230182" y="903823"/>
                </a:lnTo>
                <a:lnTo>
                  <a:pt x="1222748" y="911517"/>
                </a:lnTo>
                <a:cubicBezTo>
                  <a:pt x="1171623" y="965215"/>
                  <a:pt x="1005859" y="1146232"/>
                  <a:pt x="838132" y="1404578"/>
                </a:cubicBezTo>
                <a:cubicBezTo>
                  <a:pt x="831852" y="1414259"/>
                  <a:pt x="825572" y="1424045"/>
                  <a:pt x="819293" y="1433935"/>
                </a:cubicBezTo>
                <a:cubicBezTo>
                  <a:pt x="784283" y="1489040"/>
                  <a:pt x="749379" y="1547415"/>
                  <a:pt x="715599" y="1608616"/>
                </a:cubicBezTo>
                <a:lnTo>
                  <a:pt x="618657" y="1800249"/>
                </a:lnTo>
                <a:close/>
              </a:path>
            </a:pathLst>
          </a:custGeom>
          <a:solidFill>
            <a:srgbClr val="E85AB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7" name="Google Shape;1067;p72"/>
          <p:cNvSpPr/>
          <p:nvPr/>
        </p:nvSpPr>
        <p:spPr>
          <a:xfrm flipH="1">
            <a:off x="7505657" y="-968828"/>
            <a:ext cx="1632900" cy="1632900"/>
          </a:xfrm>
          <a:prstGeom prst="ellipse">
            <a:avLst/>
          </a:prstGeom>
          <a:solidFill>
            <a:srgbClr val="F1FF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68" name="Google Shape;1068;p72"/>
          <p:cNvSpPr/>
          <p:nvPr/>
        </p:nvSpPr>
        <p:spPr>
          <a:xfrm flipH="1">
            <a:off x="7805069" y="-1126671"/>
            <a:ext cx="1866888" cy="1866888"/>
          </a:xfrm>
          <a:prstGeom prst="irregularSeal1">
            <a:avLst/>
          </a:prstGeom>
          <a:solidFill>
            <a:srgbClr val="11111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69" name="Google Shape;1069;p72"/>
          <p:cNvSpPr/>
          <p:nvPr/>
        </p:nvSpPr>
        <p:spPr>
          <a:xfrm>
            <a:off x="9137301" y="-31296"/>
            <a:ext cx="1218" cy="1925"/>
          </a:xfrm>
          <a:custGeom>
            <a:rect b="b" l="l" r="r" t="t"/>
            <a:pathLst>
              <a:path extrusionOk="0" h="4667" w="2952">
                <a:moveTo>
                  <a:pt x="2953" y="4667"/>
                </a:moveTo>
                <a:lnTo>
                  <a:pt x="2953" y="0"/>
                </a:lnTo>
                <a:lnTo>
                  <a:pt x="667" y="0"/>
                </a:lnTo>
                <a:cubicBezTo>
                  <a:pt x="476" y="1524"/>
                  <a:pt x="286" y="3048"/>
                  <a:pt x="0" y="4667"/>
                </a:cubicBezTo>
                <a:lnTo>
                  <a:pt x="2953" y="4667"/>
                </a:ln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0" name="Google Shape;1070;p72"/>
          <p:cNvSpPr/>
          <p:nvPr/>
        </p:nvSpPr>
        <p:spPr>
          <a:xfrm>
            <a:off x="9137301" y="-29413"/>
            <a:ext cx="1218" cy="157"/>
          </a:xfrm>
          <a:custGeom>
            <a:rect b="b" l="l" r="r" t="t"/>
            <a:pathLst>
              <a:path extrusionOk="0" h="380" w="2952">
                <a:moveTo>
                  <a:pt x="0" y="381"/>
                </a:moveTo>
                <a:lnTo>
                  <a:pt x="2953" y="381"/>
                </a:lnTo>
                <a:lnTo>
                  <a:pt x="2953" y="0"/>
                </a:lnTo>
                <a:lnTo>
                  <a:pt x="0" y="0"/>
                </a:lnTo>
                <a:cubicBezTo>
                  <a:pt x="0" y="0"/>
                  <a:pt x="0" y="191"/>
                  <a:pt x="0" y="381"/>
                </a:cubicBez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1" name="Google Shape;1071;p72"/>
          <p:cNvSpPr/>
          <p:nvPr/>
        </p:nvSpPr>
        <p:spPr>
          <a:xfrm>
            <a:off x="8673427" y="-29373"/>
            <a:ext cx="464415" cy="1139"/>
          </a:xfrm>
          <a:custGeom>
            <a:rect b="b" l="l" r="r" t="t"/>
            <a:pathLst>
              <a:path extrusionOk="0" h="2762" w="1125855">
                <a:moveTo>
                  <a:pt x="1125855" y="0"/>
                </a:moveTo>
                <a:lnTo>
                  <a:pt x="0" y="0"/>
                </a:lnTo>
                <a:cubicBezTo>
                  <a:pt x="0" y="0"/>
                  <a:pt x="1048" y="1048"/>
                  <a:pt x="2762" y="2762"/>
                </a:cubicBezTo>
                <a:lnTo>
                  <a:pt x="1125760" y="381"/>
                </a:lnTo>
                <a:cubicBezTo>
                  <a:pt x="1125760" y="381"/>
                  <a:pt x="1125760" y="190"/>
                  <a:pt x="1125760" y="0"/>
                </a:cubicBezTo>
                <a:close/>
              </a:path>
            </a:pathLst>
          </a:custGeom>
          <a:solidFill>
            <a:srgbClr val="13131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2" name="Google Shape;1072;p72"/>
          <p:cNvSpPr/>
          <p:nvPr/>
        </p:nvSpPr>
        <p:spPr>
          <a:xfrm flipH="1" rot="10800000">
            <a:off x="8674565" y="-700608"/>
            <a:ext cx="927984" cy="1350189"/>
          </a:xfrm>
          <a:custGeom>
            <a:rect b="b" l="l" r="r" t="t"/>
            <a:pathLst>
              <a:path extrusionOk="0" h="1800252" w="1237312">
                <a:moveTo>
                  <a:pt x="618657" y="1800252"/>
                </a:moveTo>
                <a:lnTo>
                  <a:pt x="618656" y="1800250"/>
                </a:lnTo>
                <a:lnTo>
                  <a:pt x="618655" y="1800252"/>
                </a:lnTo>
                <a:lnTo>
                  <a:pt x="618655" y="1800249"/>
                </a:lnTo>
                <a:lnTo>
                  <a:pt x="521713" y="1608616"/>
                </a:lnTo>
                <a:cubicBezTo>
                  <a:pt x="487933" y="1547415"/>
                  <a:pt x="453029" y="1489040"/>
                  <a:pt x="418019" y="1433935"/>
                </a:cubicBezTo>
                <a:cubicBezTo>
                  <a:pt x="411740" y="1424045"/>
                  <a:pt x="405460" y="1414259"/>
                  <a:pt x="399180" y="1404578"/>
                </a:cubicBezTo>
                <a:cubicBezTo>
                  <a:pt x="231453" y="1146232"/>
                  <a:pt x="65689" y="965215"/>
                  <a:pt x="14564" y="911517"/>
                </a:cubicBezTo>
                <a:lnTo>
                  <a:pt x="7130" y="903823"/>
                </a:lnTo>
                <a:lnTo>
                  <a:pt x="0" y="903808"/>
                </a:lnTo>
                <a:lnTo>
                  <a:pt x="3558" y="900126"/>
                </a:lnTo>
                <a:lnTo>
                  <a:pt x="0" y="896444"/>
                </a:lnTo>
                <a:lnTo>
                  <a:pt x="7130" y="896429"/>
                </a:lnTo>
                <a:lnTo>
                  <a:pt x="14564" y="888735"/>
                </a:lnTo>
                <a:cubicBezTo>
                  <a:pt x="65689" y="835037"/>
                  <a:pt x="231453" y="654019"/>
                  <a:pt x="399180" y="395674"/>
                </a:cubicBezTo>
                <a:cubicBezTo>
                  <a:pt x="405460" y="385993"/>
                  <a:pt x="411740" y="376207"/>
                  <a:pt x="418019" y="366317"/>
                </a:cubicBezTo>
                <a:cubicBezTo>
                  <a:pt x="453029" y="311212"/>
                  <a:pt x="487933" y="252837"/>
                  <a:pt x="521713" y="191636"/>
                </a:cubicBezTo>
                <a:lnTo>
                  <a:pt x="618655" y="3"/>
                </a:lnTo>
                <a:lnTo>
                  <a:pt x="618655" y="0"/>
                </a:lnTo>
                <a:lnTo>
                  <a:pt x="618656" y="2"/>
                </a:lnTo>
                <a:lnTo>
                  <a:pt x="618657" y="0"/>
                </a:lnTo>
                <a:lnTo>
                  <a:pt x="618657" y="3"/>
                </a:lnTo>
                <a:lnTo>
                  <a:pt x="715599" y="191636"/>
                </a:lnTo>
                <a:cubicBezTo>
                  <a:pt x="749379" y="252837"/>
                  <a:pt x="784283" y="311212"/>
                  <a:pt x="819293" y="366317"/>
                </a:cubicBezTo>
                <a:cubicBezTo>
                  <a:pt x="825572" y="376207"/>
                  <a:pt x="831852" y="385993"/>
                  <a:pt x="838132" y="395674"/>
                </a:cubicBezTo>
                <a:cubicBezTo>
                  <a:pt x="1005859" y="654020"/>
                  <a:pt x="1171623" y="835037"/>
                  <a:pt x="1222748" y="888735"/>
                </a:cubicBezTo>
                <a:lnTo>
                  <a:pt x="1230182" y="896429"/>
                </a:lnTo>
                <a:lnTo>
                  <a:pt x="1237312" y="896444"/>
                </a:lnTo>
                <a:lnTo>
                  <a:pt x="1233754" y="900126"/>
                </a:lnTo>
                <a:lnTo>
                  <a:pt x="1237312" y="903808"/>
                </a:lnTo>
                <a:lnTo>
                  <a:pt x="1230182" y="903823"/>
                </a:lnTo>
                <a:lnTo>
                  <a:pt x="1222748" y="911517"/>
                </a:lnTo>
                <a:cubicBezTo>
                  <a:pt x="1171623" y="965215"/>
                  <a:pt x="1005859" y="1146232"/>
                  <a:pt x="838132" y="1404578"/>
                </a:cubicBezTo>
                <a:cubicBezTo>
                  <a:pt x="831852" y="1414259"/>
                  <a:pt x="825572" y="1424045"/>
                  <a:pt x="819293" y="1433935"/>
                </a:cubicBezTo>
                <a:cubicBezTo>
                  <a:pt x="784283" y="1489040"/>
                  <a:pt x="749379" y="1547415"/>
                  <a:pt x="715599" y="1608616"/>
                </a:cubicBezTo>
                <a:lnTo>
                  <a:pt x="618657" y="1800249"/>
                </a:lnTo>
                <a:close/>
              </a:path>
            </a:pathLst>
          </a:custGeom>
          <a:solidFill>
            <a:srgbClr val="E85AB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073" name="Google Shape;1073;p72"/>
          <p:cNvPicPr preferRelativeResize="0"/>
          <p:nvPr/>
        </p:nvPicPr>
        <p:blipFill>
          <a:blip r:embed="rId6">
            <a:alphaModFix/>
          </a:blip>
          <a:stretch>
            <a:fillRect/>
          </a:stretch>
        </p:blipFill>
        <p:spPr>
          <a:xfrm>
            <a:off x="4075888" y="1945250"/>
            <a:ext cx="992225" cy="1174225"/>
          </a:xfrm>
          <a:prstGeom prst="rect">
            <a:avLst/>
          </a:prstGeom>
          <a:noFill/>
          <a:ln>
            <a:noFill/>
          </a:ln>
        </p:spPr>
      </p:pic>
    </p:spTree>
  </p:cSld>
  <p:clrMapOvr>
    <a:masterClrMapping/>
  </p:clrMapOvr>
  <mc:AlternateContent>
    <mc:Choice Requires="p14">
      <p:transition spd="slow" p14:dur="4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2000"/>
                                        <p:tgtEl>
                                          <p:spTgt spid="1046"/>
                                        </p:tgtEl>
                                      </p:cBhvr>
                                    </p:animEffect>
                                  </p:childTnLst>
                                </p:cTn>
                              </p:par>
                              <p:par>
                                <p:cTn fill="hold" nodeType="withEffect" presetClass="emph" presetID="8" presetSubtype="0">
                                  <p:stCondLst>
                                    <p:cond delay="0"/>
                                  </p:stCondLst>
                                  <p:childTnLst>
                                    <p:animRot by="-21600000">
                                      <p:cBhvr>
                                        <p:cTn dur="3000" fill="hold"/>
                                        <p:tgtEl>
                                          <p:spTgt spid="1050"/>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1054"/>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1056"/>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1060"/>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1062"/>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1066"/>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1068"/>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1072"/>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par>
                                <p:cTn fill="hold" nodeType="withEffect" presetClass="emph" presetID="8" presetSubtype="0">
                                  <p:stCondLst>
                                    <p:cond delay="0"/>
                                  </p:stCondLst>
                                  <p:childTnLst>
                                    <p:animRot by="-21600000">
                                      <p:cBhvr>
                                        <p:cTn dur="1000" fill="hold"/>
                                        <p:tgtEl>
                                          <p:spTgt spid="1073"/>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1077" name="Shape 1077"/>
        <p:cNvGrpSpPr/>
        <p:nvPr/>
      </p:nvGrpSpPr>
      <p:grpSpPr>
        <a:xfrm>
          <a:off x="0" y="0"/>
          <a:ext cx="0" cy="0"/>
          <a:chOff x="0" y="0"/>
          <a:chExt cx="0" cy="0"/>
        </a:xfrm>
      </p:grpSpPr>
      <p:sp>
        <p:nvSpPr>
          <p:cNvPr id="1078" name="Google Shape;1078;p73"/>
          <p:cNvSpPr txBox="1"/>
          <p:nvPr/>
        </p:nvSpPr>
        <p:spPr>
          <a:xfrm>
            <a:off x="2965050" y="1943358"/>
            <a:ext cx="32139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4500">
                <a:solidFill>
                  <a:srgbClr val="1ED760"/>
                </a:solidFill>
                <a:latin typeface="Poppins SemiBold"/>
                <a:ea typeface="Poppins SemiBold"/>
                <a:cs typeface="Poppins SemiBold"/>
                <a:sym typeface="Poppins SemiBold"/>
              </a:rPr>
              <a:t>Thank You</a:t>
            </a:r>
            <a:endParaRPr sz="1100"/>
          </a:p>
        </p:txBody>
      </p:sp>
      <p:sp>
        <p:nvSpPr>
          <p:cNvPr id="1079" name="Google Shape;1079;p73"/>
          <p:cNvSpPr/>
          <p:nvPr/>
        </p:nvSpPr>
        <p:spPr>
          <a:xfrm>
            <a:off x="0" y="4267463"/>
            <a:ext cx="9144000" cy="876667"/>
          </a:xfrm>
          <a:custGeom>
            <a:rect b="b" l="l" r="r" t="t"/>
            <a:pathLst>
              <a:path extrusionOk="0" h="1168889" w="12192000">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80" name="Google Shape;1080;p73"/>
          <p:cNvSpPr/>
          <p:nvPr/>
        </p:nvSpPr>
        <p:spPr>
          <a:xfrm>
            <a:off x="316830" y="4405395"/>
            <a:ext cx="600858" cy="600858"/>
          </a:xfrm>
          <a:custGeom>
            <a:rect b="b" l="l" r="r" t="t"/>
            <a:pathLst>
              <a:path extrusionOk="0" h="801144" w="801144">
                <a:moveTo>
                  <a:pt x="0" y="0"/>
                </a:moveTo>
                <a:lnTo>
                  <a:pt x="801145" y="0"/>
                </a:lnTo>
                <a:lnTo>
                  <a:pt x="801145" y="801145"/>
                </a:lnTo>
                <a:lnTo>
                  <a:pt x="0" y="801145"/>
                </a:lnTo>
                <a:close/>
              </a:path>
            </a:pathLst>
          </a:custGeom>
          <a:solidFill>
            <a:srgbClr val="DDDFD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1" name="Google Shape;1081;p73"/>
          <p:cNvSpPr txBox="1"/>
          <p:nvPr/>
        </p:nvSpPr>
        <p:spPr>
          <a:xfrm>
            <a:off x="971750" y="4711100"/>
            <a:ext cx="14328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A3A3A3"/>
                </a:solidFill>
                <a:latin typeface="Poppins"/>
                <a:ea typeface="Poppins"/>
                <a:cs typeface="Poppins"/>
                <a:sym typeface="Poppins"/>
              </a:rPr>
              <a:t>Luis Fonsi, Daddy Yankee</a:t>
            </a:r>
            <a:endParaRPr sz="1100"/>
          </a:p>
        </p:txBody>
      </p:sp>
      <p:sp>
        <p:nvSpPr>
          <p:cNvPr id="1082" name="Google Shape;1082;p73"/>
          <p:cNvSpPr txBox="1"/>
          <p:nvPr/>
        </p:nvSpPr>
        <p:spPr>
          <a:xfrm>
            <a:off x="968318" y="4489571"/>
            <a:ext cx="143279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FFFFFF"/>
                </a:solidFill>
                <a:latin typeface="Poppins Medium"/>
                <a:ea typeface="Poppins Medium"/>
                <a:cs typeface="Poppins Medium"/>
                <a:sym typeface="Poppins Medium"/>
              </a:rPr>
              <a:t>Despacito</a:t>
            </a:r>
            <a:endParaRPr sz="1100"/>
          </a:p>
        </p:txBody>
      </p:sp>
      <p:grpSp>
        <p:nvGrpSpPr>
          <p:cNvPr id="1083" name="Google Shape;1083;p73"/>
          <p:cNvGrpSpPr/>
          <p:nvPr/>
        </p:nvGrpSpPr>
        <p:grpSpPr>
          <a:xfrm>
            <a:off x="2330686" y="4655495"/>
            <a:ext cx="106499" cy="100543"/>
            <a:chOff x="3193815" y="6207327"/>
            <a:chExt cx="141998" cy="134058"/>
          </a:xfrm>
        </p:grpSpPr>
        <p:sp>
          <p:nvSpPr>
            <p:cNvPr id="1084" name="Google Shape;1084;p73"/>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5" name="Google Shape;1085;p73"/>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cap="flat" cmpd="sng" w="9525">
              <a:solidFill>
                <a:srgbClr val="B4B5B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86" name="Google Shape;1086;p73"/>
          <p:cNvSpPr txBox="1"/>
          <p:nvPr/>
        </p:nvSpPr>
        <p:spPr>
          <a:xfrm>
            <a:off x="2998149" y="4819200"/>
            <a:ext cx="3579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A3A3A3"/>
                </a:solidFill>
                <a:latin typeface="Poppins"/>
                <a:ea typeface="Poppins"/>
                <a:cs typeface="Poppins"/>
                <a:sym typeface="Poppins"/>
              </a:rPr>
              <a:t>0:23</a:t>
            </a:r>
            <a:endParaRPr sz="1100"/>
          </a:p>
        </p:txBody>
      </p:sp>
      <p:sp>
        <p:nvSpPr>
          <p:cNvPr id="1087" name="Google Shape;1087;p73"/>
          <p:cNvSpPr txBox="1"/>
          <p:nvPr/>
        </p:nvSpPr>
        <p:spPr>
          <a:xfrm>
            <a:off x="6389001" y="4819200"/>
            <a:ext cx="464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A3A3A3"/>
                </a:solidFill>
                <a:latin typeface="Poppins"/>
                <a:ea typeface="Poppins"/>
                <a:cs typeface="Poppins"/>
                <a:sym typeface="Poppins"/>
              </a:rPr>
              <a:t>-3:25</a:t>
            </a:r>
            <a:endParaRPr sz="1100"/>
          </a:p>
        </p:txBody>
      </p:sp>
      <p:grpSp>
        <p:nvGrpSpPr>
          <p:cNvPr id="1088" name="Google Shape;1088;p73"/>
          <p:cNvGrpSpPr/>
          <p:nvPr/>
        </p:nvGrpSpPr>
        <p:grpSpPr>
          <a:xfrm>
            <a:off x="3356200" y="4924490"/>
            <a:ext cx="3005610" cy="5725"/>
            <a:chOff x="4300409" y="6565987"/>
            <a:chExt cx="4007480" cy="7634"/>
          </a:xfrm>
        </p:grpSpPr>
        <p:sp>
          <p:nvSpPr>
            <p:cNvPr id="1089" name="Google Shape;1089;p73"/>
            <p:cNvSpPr/>
            <p:nvPr/>
          </p:nvSpPr>
          <p:spPr>
            <a:xfrm>
              <a:off x="4300409" y="6565987"/>
              <a:ext cx="4007480" cy="7634"/>
            </a:xfrm>
            <a:custGeom>
              <a:rect b="b" l="l" r="r" t="t"/>
              <a:pathLst>
                <a:path extrusionOk="0" h="7634" w="4007480">
                  <a:moveTo>
                    <a:pt x="0" y="0"/>
                  </a:moveTo>
                  <a:lnTo>
                    <a:pt x="4007481" y="0"/>
                  </a:lnTo>
                </a:path>
              </a:pathLst>
            </a:custGeom>
            <a:noFill/>
            <a:ln cap="rnd" cmpd="sng" w="22900">
              <a:solidFill>
                <a:srgbClr val="A3A3A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0" name="Google Shape;1090;p73"/>
            <p:cNvSpPr/>
            <p:nvPr/>
          </p:nvSpPr>
          <p:spPr>
            <a:xfrm>
              <a:off x="4300409" y="6565987"/>
              <a:ext cx="324992" cy="7634"/>
            </a:xfrm>
            <a:custGeom>
              <a:rect b="b" l="l" r="r" t="t"/>
              <a:pathLst>
                <a:path extrusionOk="0" h="7634" w="324992">
                  <a:moveTo>
                    <a:pt x="0" y="0"/>
                  </a:moveTo>
                  <a:lnTo>
                    <a:pt x="324993" y="0"/>
                  </a:lnTo>
                </a:path>
              </a:pathLst>
            </a:custGeom>
            <a:noFill/>
            <a:ln cap="rnd" cmpd="sng" w="229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91" name="Google Shape;1091;p73"/>
          <p:cNvGrpSpPr/>
          <p:nvPr/>
        </p:nvGrpSpPr>
        <p:grpSpPr>
          <a:xfrm>
            <a:off x="4511232" y="4456925"/>
            <a:ext cx="757843" cy="260465"/>
            <a:chOff x="5985836" y="6055175"/>
            <a:chExt cx="682813" cy="234678"/>
          </a:xfrm>
        </p:grpSpPr>
        <p:grpSp>
          <p:nvGrpSpPr>
            <p:cNvPr id="1092" name="Google Shape;1092;p73"/>
            <p:cNvGrpSpPr/>
            <p:nvPr/>
          </p:nvGrpSpPr>
          <p:grpSpPr>
            <a:xfrm>
              <a:off x="6209903" y="6055175"/>
              <a:ext cx="234678" cy="234678"/>
              <a:chOff x="6209903" y="6055175"/>
              <a:chExt cx="234678" cy="234678"/>
            </a:xfrm>
          </p:grpSpPr>
          <p:sp>
            <p:nvSpPr>
              <p:cNvPr id="1093" name="Google Shape;1093;p73"/>
              <p:cNvSpPr/>
              <p:nvPr/>
            </p:nvSpPr>
            <p:spPr>
              <a:xfrm>
                <a:off x="6209903" y="6055175"/>
                <a:ext cx="234678" cy="234678"/>
              </a:xfrm>
              <a:custGeom>
                <a:rect b="b" l="l" r="r" t="t"/>
                <a:pathLst>
                  <a:path extrusionOk="0" h="234678" w="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94" name="Google Shape;1094;p73"/>
              <p:cNvGrpSpPr/>
              <p:nvPr/>
            </p:nvGrpSpPr>
            <p:grpSpPr>
              <a:xfrm>
                <a:off x="6289224" y="6120601"/>
                <a:ext cx="76037" cy="103750"/>
                <a:chOff x="6289224" y="6120601"/>
                <a:chExt cx="76037" cy="103750"/>
              </a:xfrm>
            </p:grpSpPr>
            <p:sp>
              <p:nvSpPr>
                <p:cNvPr id="1095" name="Google Shape;1095;p73"/>
                <p:cNvSpPr/>
                <p:nvPr/>
              </p:nvSpPr>
              <p:spPr>
                <a:xfrm>
                  <a:off x="6289224"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6" name="Google Shape;1096;p73"/>
                <p:cNvSpPr/>
                <p:nvPr/>
              </p:nvSpPr>
              <p:spPr>
                <a:xfrm>
                  <a:off x="6339916"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1097" name="Google Shape;1097;p73"/>
            <p:cNvGrpSpPr/>
            <p:nvPr/>
          </p:nvGrpSpPr>
          <p:grpSpPr>
            <a:xfrm>
              <a:off x="6565205" y="6114036"/>
              <a:ext cx="103444" cy="111613"/>
              <a:chOff x="6565205" y="6114036"/>
              <a:chExt cx="103444" cy="111613"/>
            </a:xfrm>
          </p:grpSpPr>
          <p:sp>
            <p:nvSpPr>
              <p:cNvPr id="1098" name="Google Shape;1098;p73"/>
              <p:cNvSpPr/>
              <p:nvPr/>
            </p:nvSpPr>
            <p:spPr>
              <a:xfrm>
                <a:off x="6565205" y="6114036"/>
                <a:ext cx="96650" cy="111613"/>
              </a:xfrm>
              <a:custGeom>
                <a:rect b="b" l="l" r="r" t="t"/>
                <a:pathLst>
                  <a:path extrusionOk="0" h="111613" w="96650">
                    <a:moveTo>
                      <a:pt x="96650" y="55807"/>
                    </a:moveTo>
                    <a:lnTo>
                      <a:pt x="0" y="0"/>
                    </a:lnTo>
                    <a:lnTo>
                      <a:pt x="0" y="111614"/>
                    </a:lnTo>
                    <a:lnTo>
                      <a:pt x="96650" y="5580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9" name="Google Shape;1099;p73"/>
              <p:cNvSpPr/>
              <p:nvPr/>
            </p:nvSpPr>
            <p:spPr>
              <a:xfrm>
                <a:off x="6655060"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00" name="Google Shape;1100;p73"/>
            <p:cNvGrpSpPr/>
            <p:nvPr/>
          </p:nvGrpSpPr>
          <p:grpSpPr>
            <a:xfrm>
              <a:off x="5985836" y="6114036"/>
              <a:ext cx="103521" cy="111613"/>
              <a:chOff x="5985836" y="6114036"/>
              <a:chExt cx="103521" cy="111613"/>
            </a:xfrm>
          </p:grpSpPr>
          <p:sp>
            <p:nvSpPr>
              <p:cNvPr id="1101" name="Google Shape;1101;p73"/>
              <p:cNvSpPr/>
              <p:nvPr/>
            </p:nvSpPr>
            <p:spPr>
              <a:xfrm>
                <a:off x="5992631" y="6114036"/>
                <a:ext cx="96726" cy="111613"/>
              </a:xfrm>
              <a:custGeom>
                <a:rect b="b" l="l" r="r" t="t"/>
                <a:pathLst>
                  <a:path extrusionOk="0" h="111613" w="96726">
                    <a:moveTo>
                      <a:pt x="0" y="55807"/>
                    </a:moveTo>
                    <a:lnTo>
                      <a:pt x="96727" y="0"/>
                    </a:lnTo>
                    <a:lnTo>
                      <a:pt x="96727" y="111614"/>
                    </a:lnTo>
                    <a:lnTo>
                      <a:pt x="0" y="5580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2" name="Google Shape;1102;p73"/>
              <p:cNvSpPr/>
              <p:nvPr/>
            </p:nvSpPr>
            <p:spPr>
              <a:xfrm rot="10800000">
                <a:off x="5985836"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1103" name="Google Shape;1103;p73"/>
          <p:cNvGrpSpPr/>
          <p:nvPr/>
        </p:nvGrpSpPr>
        <p:grpSpPr>
          <a:xfrm>
            <a:off x="5553690" y="4531997"/>
            <a:ext cx="138791" cy="145485"/>
            <a:chOff x="6925086" y="6122815"/>
            <a:chExt cx="125050" cy="131081"/>
          </a:xfrm>
        </p:grpSpPr>
        <p:sp>
          <p:nvSpPr>
            <p:cNvPr id="1104" name="Google Shape;1104;p73"/>
            <p:cNvSpPr/>
            <p:nvPr/>
          </p:nvSpPr>
          <p:spPr>
            <a:xfrm>
              <a:off x="6925086" y="6122815"/>
              <a:ext cx="125050" cy="110621"/>
            </a:xfrm>
            <a:custGeom>
              <a:rect b="b" l="l" r="r" t="t"/>
              <a:pathLst>
                <a:path extrusionOk="0" h="110621" w="125050">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5" name="Google Shape;1105;p73"/>
            <p:cNvSpPr/>
            <p:nvPr/>
          </p:nvSpPr>
          <p:spPr>
            <a:xfrm>
              <a:off x="6987611" y="6243514"/>
              <a:ext cx="10382" cy="10382"/>
            </a:xfrm>
            <a:custGeom>
              <a:rect b="b" l="l" r="r" t="t"/>
              <a:pathLst>
                <a:path extrusionOk="0" h="10382" w="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06" name="Google Shape;1106;p73"/>
          <p:cNvGrpSpPr/>
          <p:nvPr/>
        </p:nvGrpSpPr>
        <p:grpSpPr>
          <a:xfrm>
            <a:off x="4078427" y="4531135"/>
            <a:ext cx="133213" cy="106170"/>
            <a:chOff x="5595881" y="6122039"/>
            <a:chExt cx="120025" cy="95659"/>
          </a:xfrm>
        </p:grpSpPr>
        <p:sp>
          <p:nvSpPr>
            <p:cNvPr id="1107" name="Google Shape;1107;p73"/>
            <p:cNvSpPr/>
            <p:nvPr/>
          </p:nvSpPr>
          <p:spPr>
            <a:xfrm>
              <a:off x="5595881" y="6133630"/>
              <a:ext cx="120025" cy="84068"/>
            </a:xfrm>
            <a:custGeom>
              <a:rect b="b" l="l" r="r" t="t"/>
              <a:pathLst>
                <a:path extrusionOk="0" h="84068" w="120025">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8" name="Google Shape;1108;p73"/>
            <p:cNvSpPr/>
            <p:nvPr/>
          </p:nvSpPr>
          <p:spPr>
            <a:xfrm>
              <a:off x="5661751" y="6122039"/>
              <a:ext cx="54079" cy="38845"/>
            </a:xfrm>
            <a:custGeom>
              <a:rect b="b" l="l" r="r" t="t"/>
              <a:pathLst>
                <a:path extrusionOk="0" h="38845" w="54079">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9" name="Google Shape;1109;p73"/>
            <p:cNvSpPr/>
            <p:nvPr/>
          </p:nvSpPr>
          <p:spPr>
            <a:xfrm>
              <a:off x="5596028" y="6178543"/>
              <a:ext cx="53998" cy="27257"/>
            </a:xfrm>
            <a:custGeom>
              <a:rect b="b" l="l" r="r" t="t"/>
              <a:pathLst>
                <a:path extrusionOk="0" h="27257" w="53998">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10" name="Google Shape;1110;p73"/>
          <p:cNvGrpSpPr/>
          <p:nvPr/>
        </p:nvGrpSpPr>
        <p:grpSpPr>
          <a:xfrm>
            <a:off x="7383017" y="4646525"/>
            <a:ext cx="125354" cy="127129"/>
            <a:chOff x="9752405" y="6195366"/>
            <a:chExt cx="167139" cy="169506"/>
          </a:xfrm>
        </p:grpSpPr>
        <p:sp>
          <p:nvSpPr>
            <p:cNvPr id="1111" name="Google Shape;1111;p73"/>
            <p:cNvSpPr/>
            <p:nvPr/>
          </p:nvSpPr>
          <p:spPr>
            <a:xfrm>
              <a:off x="9752405" y="6248018"/>
              <a:ext cx="115632" cy="116854"/>
            </a:xfrm>
            <a:custGeom>
              <a:rect b="b" l="l" r="r" t="t"/>
              <a:pathLst>
                <a:path extrusionOk="0" h="116854" w="115632">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2" name="Google Shape;1112;p73"/>
            <p:cNvSpPr/>
            <p:nvPr/>
          </p:nvSpPr>
          <p:spPr>
            <a:xfrm>
              <a:off x="9827403" y="6195366"/>
              <a:ext cx="92141" cy="92134"/>
            </a:xfrm>
            <a:custGeom>
              <a:rect b="b" l="l" r="r" t="t"/>
              <a:pathLst>
                <a:path extrusionOk="0" h="92134" w="92141">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13" name="Google Shape;1113;p73"/>
          <p:cNvGrpSpPr/>
          <p:nvPr/>
        </p:nvGrpSpPr>
        <p:grpSpPr>
          <a:xfrm>
            <a:off x="7684801" y="4659618"/>
            <a:ext cx="150587" cy="106670"/>
            <a:chOff x="10154783" y="6212824"/>
            <a:chExt cx="200782" cy="142227"/>
          </a:xfrm>
        </p:grpSpPr>
        <p:sp>
          <p:nvSpPr>
            <p:cNvPr id="1114" name="Google Shape;1114;p73"/>
            <p:cNvSpPr/>
            <p:nvPr/>
          </p:nvSpPr>
          <p:spPr>
            <a:xfrm>
              <a:off x="10154783" y="6212824"/>
              <a:ext cx="200782" cy="35423"/>
            </a:xfrm>
            <a:custGeom>
              <a:rect b="b" l="l" r="r" t="t"/>
              <a:pathLst>
                <a:path extrusionOk="0" h="35423" w="200782">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5" name="Google Shape;1115;p73"/>
            <p:cNvSpPr/>
            <p:nvPr/>
          </p:nvSpPr>
          <p:spPr>
            <a:xfrm>
              <a:off x="10154783" y="630252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6" name="Google Shape;1116;p73"/>
            <p:cNvSpPr/>
            <p:nvPr/>
          </p:nvSpPr>
          <p:spPr>
            <a:xfrm>
              <a:off x="10154783" y="634741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17" name="Google Shape;1117;p73"/>
          <p:cNvGrpSpPr/>
          <p:nvPr/>
        </p:nvGrpSpPr>
        <p:grpSpPr>
          <a:xfrm>
            <a:off x="8114059" y="4654349"/>
            <a:ext cx="56513" cy="113026"/>
            <a:chOff x="10727127" y="6205800"/>
            <a:chExt cx="75350" cy="150701"/>
          </a:xfrm>
        </p:grpSpPr>
        <p:sp>
          <p:nvSpPr>
            <p:cNvPr id="1118" name="Google Shape;1118;p73"/>
            <p:cNvSpPr/>
            <p:nvPr/>
          </p:nvSpPr>
          <p:spPr>
            <a:xfrm>
              <a:off x="10727127" y="6205800"/>
              <a:ext cx="75350" cy="150701"/>
            </a:xfrm>
            <a:custGeom>
              <a:rect b="b" l="l" r="r" t="t"/>
              <a:pathLst>
                <a:path extrusionOk="0" h="150701" w="75350">
                  <a:moveTo>
                    <a:pt x="0" y="0"/>
                  </a:moveTo>
                  <a:cubicBezTo>
                    <a:pt x="41607" y="0"/>
                    <a:pt x="75351" y="33744"/>
                    <a:pt x="75351" y="75351"/>
                  </a:cubicBezTo>
                  <a:cubicBezTo>
                    <a:pt x="75351" y="116958"/>
                    <a:pt x="41607" y="150701"/>
                    <a:pt x="0" y="150701"/>
                  </a:cubicBez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9" name="Google Shape;1119;p73"/>
            <p:cNvSpPr/>
            <p:nvPr/>
          </p:nvSpPr>
          <p:spPr>
            <a:xfrm>
              <a:off x="10727127" y="6236032"/>
              <a:ext cx="45119" cy="90237"/>
            </a:xfrm>
            <a:custGeom>
              <a:rect b="b" l="l" r="r" t="t"/>
              <a:pathLst>
                <a:path extrusionOk="0" h="90237" w="45119">
                  <a:moveTo>
                    <a:pt x="0" y="0"/>
                  </a:moveTo>
                  <a:cubicBezTo>
                    <a:pt x="24888" y="0"/>
                    <a:pt x="45119" y="20155"/>
                    <a:pt x="45119" y="45119"/>
                  </a:cubicBezTo>
                  <a:cubicBezTo>
                    <a:pt x="45119" y="70083"/>
                    <a:pt x="24964" y="90238"/>
                    <a:pt x="0" y="90238"/>
                  </a:cubicBez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20" name="Google Shape;1120;p73"/>
          <p:cNvGrpSpPr/>
          <p:nvPr/>
        </p:nvGrpSpPr>
        <p:grpSpPr>
          <a:xfrm>
            <a:off x="8287835" y="4726895"/>
            <a:ext cx="544288" cy="5725"/>
            <a:chOff x="10958829" y="6302527"/>
            <a:chExt cx="725717" cy="7634"/>
          </a:xfrm>
        </p:grpSpPr>
        <p:sp>
          <p:nvSpPr>
            <p:cNvPr id="1121" name="Google Shape;1121;p73"/>
            <p:cNvSpPr/>
            <p:nvPr/>
          </p:nvSpPr>
          <p:spPr>
            <a:xfrm>
              <a:off x="10958829" y="6302527"/>
              <a:ext cx="725717" cy="7634"/>
            </a:xfrm>
            <a:custGeom>
              <a:rect b="b" l="l" r="r" t="t"/>
              <a:pathLst>
                <a:path extrusionOk="0" h="7634" w="725717">
                  <a:moveTo>
                    <a:pt x="0" y="0"/>
                  </a:moveTo>
                  <a:lnTo>
                    <a:pt x="725718" y="0"/>
                  </a:lnTo>
                </a:path>
              </a:pathLst>
            </a:custGeom>
            <a:noFill/>
            <a:ln cap="rnd" cmpd="sng" w="22900">
              <a:solidFill>
                <a:srgbClr val="A3A3A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2" name="Google Shape;1122;p73"/>
            <p:cNvSpPr/>
            <p:nvPr/>
          </p:nvSpPr>
          <p:spPr>
            <a:xfrm>
              <a:off x="10958829" y="6302527"/>
              <a:ext cx="609829" cy="7634"/>
            </a:xfrm>
            <a:custGeom>
              <a:rect b="b" l="l" r="r" t="t"/>
              <a:pathLst>
                <a:path extrusionOk="0" h="7634" w="609829">
                  <a:moveTo>
                    <a:pt x="0" y="0"/>
                  </a:moveTo>
                  <a:lnTo>
                    <a:pt x="609829" y="0"/>
                  </a:lnTo>
                </a:path>
              </a:pathLst>
            </a:custGeom>
            <a:noFill/>
            <a:ln cap="rnd" cmpd="sng" w="229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1123" name="Google Shape;1123;p73"/>
          <p:cNvPicPr preferRelativeResize="0"/>
          <p:nvPr/>
        </p:nvPicPr>
        <p:blipFill rotWithShape="1">
          <a:blip r:embed="rId3">
            <a:alphaModFix/>
          </a:blip>
          <a:srcRect b="0" l="0" r="0" t="0"/>
          <a:stretch/>
        </p:blipFill>
        <p:spPr>
          <a:xfrm>
            <a:off x="7968014" y="4625126"/>
            <a:ext cx="118256" cy="171472"/>
          </a:xfrm>
          <a:prstGeom prst="rect">
            <a:avLst/>
          </a:prstGeom>
          <a:noFill/>
          <a:ln>
            <a:noFill/>
          </a:ln>
        </p:spPr>
      </p:pic>
      <p:pic>
        <p:nvPicPr>
          <p:cNvPr descr="Text&#10;&#10;Description automatically generated" id="1124" name="Google Shape;1124;p73"/>
          <p:cNvPicPr preferRelativeResize="0"/>
          <p:nvPr>
            <p:ph idx="2" type="pic"/>
          </p:nvPr>
        </p:nvPicPr>
        <p:blipFill rotWithShape="1">
          <a:blip r:embed="rId4">
            <a:alphaModFix/>
          </a:blip>
          <a:srcRect b="0" l="0" r="0" t="0"/>
          <a:stretch/>
        </p:blipFill>
        <p:spPr>
          <a:xfrm>
            <a:off x="316830" y="4405395"/>
            <a:ext cx="600859" cy="600859"/>
          </a:xfrm>
          <a:prstGeom prst="rect">
            <a:avLst/>
          </a:prstGeom>
          <a:noFill/>
          <a:ln>
            <a:noFill/>
          </a:ln>
        </p:spPr>
      </p:pic>
      <p:sp>
        <p:nvSpPr>
          <p:cNvPr id="1125" name="Google Shape;1125;p73"/>
          <p:cNvSpPr txBox="1"/>
          <p:nvPr/>
        </p:nvSpPr>
        <p:spPr>
          <a:xfrm>
            <a:off x="663774" y="1346452"/>
            <a:ext cx="23013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31A32"/>
            </a:gs>
            <a:gs pos="73000">
              <a:srgbClr val="121212"/>
            </a:gs>
            <a:gs pos="100000">
              <a:srgbClr val="121212"/>
            </a:gs>
          </a:gsLst>
          <a:lin ang="5400000" scaled="0"/>
        </a:gradFill>
      </p:bgPr>
    </p:bg>
    <p:spTree>
      <p:nvGrpSpPr>
        <p:cNvPr id="323" name="Shape 323"/>
        <p:cNvGrpSpPr/>
        <p:nvPr/>
      </p:nvGrpSpPr>
      <p:grpSpPr>
        <a:xfrm>
          <a:off x="0" y="0"/>
          <a:ext cx="0" cy="0"/>
          <a:chOff x="0" y="0"/>
          <a:chExt cx="0" cy="0"/>
        </a:xfrm>
      </p:grpSpPr>
      <p:sp>
        <p:nvSpPr>
          <p:cNvPr id="324" name="Google Shape;324;p59"/>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25" name="Google Shape;325;p59"/>
          <p:cNvGrpSpPr/>
          <p:nvPr/>
        </p:nvGrpSpPr>
        <p:grpSpPr>
          <a:xfrm>
            <a:off x="300058" y="166255"/>
            <a:ext cx="271058" cy="52820"/>
            <a:chOff x="249382" y="221673"/>
            <a:chExt cx="234616" cy="45719"/>
          </a:xfrm>
        </p:grpSpPr>
        <p:sp>
          <p:nvSpPr>
            <p:cNvPr id="326" name="Google Shape;326;p59"/>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7" name="Google Shape;327;p59"/>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8" name="Google Shape;328;p59"/>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29" name="Google Shape;329;p59"/>
          <p:cNvGrpSpPr/>
          <p:nvPr/>
        </p:nvGrpSpPr>
        <p:grpSpPr>
          <a:xfrm>
            <a:off x="2443181" y="219048"/>
            <a:ext cx="223451" cy="223451"/>
            <a:chOff x="8892506" y="664914"/>
            <a:chExt cx="209400" cy="209400"/>
          </a:xfrm>
        </p:grpSpPr>
        <p:sp>
          <p:nvSpPr>
            <p:cNvPr id="330" name="Google Shape;330;p59"/>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31" name="Google Shape;331;p59"/>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GB">
                  <a:solidFill>
                    <a:schemeClr val="dk1"/>
                  </a:solidFill>
                  <a:latin typeface="Calibri"/>
                  <a:ea typeface="Calibri"/>
                  <a:cs typeface="Calibri"/>
                  <a:sym typeface="Calibri"/>
                </a:rPr>
                <a:t>k</a:t>
              </a:r>
              <a:endParaRPr sz="1400">
                <a:solidFill>
                  <a:schemeClr val="dk1"/>
                </a:solidFill>
                <a:latin typeface="Calibri"/>
                <a:ea typeface="Calibri"/>
                <a:cs typeface="Calibri"/>
                <a:sym typeface="Calibri"/>
              </a:endParaRPr>
            </a:p>
          </p:txBody>
        </p:sp>
      </p:grpSp>
      <p:grpSp>
        <p:nvGrpSpPr>
          <p:cNvPr id="332" name="Google Shape;332;p59"/>
          <p:cNvGrpSpPr/>
          <p:nvPr/>
        </p:nvGrpSpPr>
        <p:grpSpPr>
          <a:xfrm flipH="1">
            <a:off x="2749457" y="219075"/>
            <a:ext cx="223460" cy="223460"/>
            <a:chOff x="8892506" y="664914"/>
            <a:chExt cx="209401" cy="209401"/>
          </a:xfrm>
        </p:grpSpPr>
        <p:sp>
          <p:nvSpPr>
            <p:cNvPr id="333" name="Google Shape;333;p59"/>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34" name="Google Shape;334;p59"/>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35" name="Google Shape;335;p59"/>
          <p:cNvSpPr/>
          <p:nvPr/>
        </p:nvSpPr>
        <p:spPr>
          <a:xfrm>
            <a:off x="7821324" y="220600"/>
            <a:ext cx="1223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6" name="Google Shape;336;p59"/>
          <p:cNvSpPr txBox="1"/>
          <p:nvPr/>
        </p:nvSpPr>
        <p:spPr>
          <a:xfrm>
            <a:off x="8027950" y="228400"/>
            <a:ext cx="108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Jaime Castillo</a:t>
            </a:r>
            <a:endParaRPr sz="1100"/>
          </a:p>
        </p:txBody>
      </p:sp>
      <p:sp>
        <p:nvSpPr>
          <p:cNvPr id="337" name="Google Shape;337;p59"/>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8" name="Google Shape;338;p59"/>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9" name="Google Shape;339;p59">
            <a:hlinkClick action="ppaction://hlinksldjump" r:id="rId3"/>
          </p:cNvPr>
          <p:cNvSpPr txBox="1"/>
          <p:nvPr/>
        </p:nvSpPr>
        <p:spPr>
          <a:xfrm>
            <a:off x="651992" y="634328"/>
            <a:ext cx="689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Welcome</a:t>
            </a:r>
            <a:endParaRPr sz="1100"/>
          </a:p>
        </p:txBody>
      </p:sp>
      <p:sp>
        <p:nvSpPr>
          <p:cNvPr id="340" name="Google Shape;340;p59">
            <a:hlinkClick action="ppaction://hlinksldjump" r:id="rId4"/>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1" name="Google Shape;341;p59">
            <a:hlinkClick action="ppaction://hlinksldjump" r:id="rId5"/>
          </p:cNvPr>
          <p:cNvSpPr txBox="1"/>
          <p:nvPr/>
        </p:nvSpPr>
        <p:spPr>
          <a:xfrm>
            <a:off x="652003" y="97702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Ages</a:t>
            </a:r>
            <a:endParaRPr sz="1100"/>
          </a:p>
        </p:txBody>
      </p:sp>
      <p:sp>
        <p:nvSpPr>
          <p:cNvPr id="342" name="Google Shape;342;p59">
            <a:hlinkClick action="ppaction://hlinksldjump" r:id="rId6"/>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3" name="Google Shape;343;p59">
            <a:hlinkClick/>
          </p:cNvPr>
          <p:cNvSpPr txBox="1"/>
          <p:nvPr/>
        </p:nvSpPr>
        <p:spPr>
          <a:xfrm>
            <a:off x="651992" y="1313842"/>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Length </a:t>
            </a:r>
            <a:endParaRPr sz="1100"/>
          </a:p>
        </p:txBody>
      </p:sp>
      <p:grpSp>
        <p:nvGrpSpPr>
          <p:cNvPr id="344" name="Google Shape;344;p59"/>
          <p:cNvGrpSpPr/>
          <p:nvPr/>
        </p:nvGrpSpPr>
        <p:grpSpPr>
          <a:xfrm>
            <a:off x="323492" y="1323388"/>
            <a:ext cx="132971" cy="153587"/>
            <a:chOff x="431322" y="1764517"/>
            <a:chExt cx="177294" cy="204783"/>
          </a:xfrm>
        </p:grpSpPr>
        <p:sp>
          <p:nvSpPr>
            <p:cNvPr id="345" name="Google Shape;345;p59">
              <a:hlinkClick/>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6" name="Google Shape;346;p59">
              <a:hlinkClick/>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7" name="Google Shape;347;p59">
              <a:hlinkClick/>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48" name="Google Shape;348;p59">
            <a:hlinkClick/>
          </p:cNvPr>
          <p:cNvSpPr txBox="1"/>
          <p:nvPr/>
        </p:nvSpPr>
        <p:spPr>
          <a:xfrm>
            <a:off x="651998" y="1650650"/>
            <a:ext cx="135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Explicit</a:t>
            </a:r>
            <a:endParaRPr sz="1100"/>
          </a:p>
        </p:txBody>
      </p:sp>
      <p:grpSp>
        <p:nvGrpSpPr>
          <p:cNvPr id="349" name="Google Shape;349;p59"/>
          <p:cNvGrpSpPr/>
          <p:nvPr/>
        </p:nvGrpSpPr>
        <p:grpSpPr>
          <a:xfrm>
            <a:off x="323491" y="1661080"/>
            <a:ext cx="152753" cy="152753"/>
            <a:chOff x="431322" y="2214773"/>
            <a:chExt cx="203670" cy="203670"/>
          </a:xfrm>
        </p:grpSpPr>
        <p:sp>
          <p:nvSpPr>
            <p:cNvPr id="350" name="Google Shape;350;p59">
              <a:hlinkClick/>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351" name="Google Shape;351;p59">
              <a:hlinkClick/>
            </p:cNvPr>
            <p:cNvPicPr preferRelativeResize="0"/>
            <p:nvPr/>
          </p:nvPicPr>
          <p:blipFill rotWithShape="1">
            <a:blip r:embed="rId7">
              <a:alphaModFix/>
            </a:blip>
            <a:srcRect b="0" l="0" r="0" t="0"/>
            <a:stretch/>
          </p:blipFill>
          <p:spPr>
            <a:xfrm>
              <a:off x="472263" y="2255714"/>
              <a:ext cx="121788" cy="121788"/>
            </a:xfrm>
            <a:prstGeom prst="rect">
              <a:avLst/>
            </a:prstGeom>
            <a:noFill/>
            <a:ln>
              <a:noFill/>
            </a:ln>
          </p:spPr>
        </p:pic>
      </p:grpSp>
      <p:grpSp>
        <p:nvGrpSpPr>
          <p:cNvPr id="352" name="Google Shape;352;p59"/>
          <p:cNvGrpSpPr/>
          <p:nvPr/>
        </p:nvGrpSpPr>
        <p:grpSpPr>
          <a:xfrm>
            <a:off x="323492" y="1995130"/>
            <a:ext cx="152752" cy="152752"/>
            <a:chOff x="431321" y="3254199"/>
            <a:chExt cx="265483" cy="265483"/>
          </a:xfrm>
        </p:grpSpPr>
        <p:sp>
          <p:nvSpPr>
            <p:cNvPr id="353" name="Google Shape;353;p59">
              <a:hlinkClick action="ppaction://hlinksldjump" r:id="rId8"/>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354" name="Google Shape;354;p59">
              <a:hlinkClick action="ppaction://hlinksldjump" r:id="rId9"/>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55" name="Google Shape;355;p59">
            <a:hlinkClick action="ppaction://hlinksldjump" r:id="rId10"/>
          </p:cNvPr>
          <p:cNvSpPr txBox="1"/>
          <p:nvPr/>
        </p:nvSpPr>
        <p:spPr>
          <a:xfrm>
            <a:off x="652006" y="1987475"/>
            <a:ext cx="1489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Men and Woman</a:t>
            </a:r>
            <a:endParaRPr sz="1100"/>
          </a:p>
        </p:txBody>
      </p:sp>
      <p:cxnSp>
        <p:nvCxnSpPr>
          <p:cNvPr id="356" name="Google Shape;356;p59"/>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357" name="Google Shape;357;p59">
            <a:hlinkClick/>
          </p:cNvPr>
          <p:cNvSpPr txBox="1"/>
          <p:nvPr/>
        </p:nvSpPr>
        <p:spPr>
          <a:xfrm>
            <a:off x="651992" y="260943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Minorities</a:t>
            </a:r>
            <a:endParaRPr sz="1100"/>
          </a:p>
        </p:txBody>
      </p:sp>
      <p:sp>
        <p:nvSpPr>
          <p:cNvPr id="358" name="Google Shape;358;p59">
            <a:hlinkClick/>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9" name="Google Shape;359;p59">
            <a:hlinkClick/>
          </p:cNvPr>
          <p:cNvSpPr txBox="1"/>
          <p:nvPr/>
        </p:nvSpPr>
        <p:spPr>
          <a:xfrm>
            <a:off x="651992" y="2949011"/>
            <a:ext cx="73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Genres</a:t>
            </a:r>
            <a:r>
              <a:rPr lang="en-GB" sz="900">
                <a:solidFill>
                  <a:srgbClr val="B4B5B2"/>
                </a:solidFill>
                <a:latin typeface="Poppins Medium"/>
                <a:ea typeface="Poppins Medium"/>
                <a:cs typeface="Poppins Medium"/>
                <a:sym typeface="Poppins Medium"/>
              </a:rPr>
              <a:t> </a:t>
            </a:r>
            <a:endParaRPr sz="1100"/>
          </a:p>
        </p:txBody>
      </p:sp>
      <p:sp>
        <p:nvSpPr>
          <p:cNvPr id="360" name="Google Shape;360;p59">
            <a:hlinkClick/>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1" name="Google Shape;361;p59">
            <a:hlinkClick/>
          </p:cNvPr>
          <p:cNvSpPr txBox="1"/>
          <p:nvPr/>
        </p:nvSpPr>
        <p:spPr>
          <a:xfrm>
            <a:off x="652005" y="3288575"/>
            <a:ext cx="903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Wrapped</a:t>
            </a:r>
            <a:endParaRPr sz="1100"/>
          </a:p>
        </p:txBody>
      </p:sp>
      <p:grpSp>
        <p:nvGrpSpPr>
          <p:cNvPr id="362" name="Google Shape;362;p59"/>
          <p:cNvGrpSpPr/>
          <p:nvPr/>
        </p:nvGrpSpPr>
        <p:grpSpPr>
          <a:xfrm>
            <a:off x="331289" y="3288586"/>
            <a:ext cx="152753" cy="152753"/>
            <a:chOff x="5762625" y="3095625"/>
            <a:chExt cx="665130" cy="665130"/>
          </a:xfrm>
        </p:grpSpPr>
        <p:sp>
          <p:nvSpPr>
            <p:cNvPr id="363" name="Google Shape;363;p59">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4" name="Google Shape;364;p59">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65" name="Google Shape;365;p59">
            <a:hlinkClick/>
          </p:cNvPr>
          <p:cNvSpPr txBox="1"/>
          <p:nvPr/>
        </p:nvSpPr>
        <p:spPr>
          <a:xfrm>
            <a:off x="652004" y="3628150"/>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Thanks</a:t>
            </a:r>
            <a:endParaRPr sz="1100"/>
          </a:p>
        </p:txBody>
      </p:sp>
      <p:grpSp>
        <p:nvGrpSpPr>
          <p:cNvPr id="366" name="Google Shape;366;p59"/>
          <p:cNvGrpSpPr/>
          <p:nvPr/>
        </p:nvGrpSpPr>
        <p:grpSpPr>
          <a:xfrm>
            <a:off x="323760" y="3647938"/>
            <a:ext cx="155769" cy="155820"/>
            <a:chOff x="6124575" y="3380359"/>
            <a:chExt cx="468618" cy="468774"/>
          </a:xfrm>
        </p:grpSpPr>
        <p:sp>
          <p:nvSpPr>
            <p:cNvPr id="367" name="Google Shape;367;p59">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8" name="Google Shape;368;p59">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69" name="Google Shape;369;p59"/>
          <p:cNvSpPr txBox="1"/>
          <p:nvPr/>
        </p:nvSpPr>
        <p:spPr>
          <a:xfrm>
            <a:off x="2412515" y="1141313"/>
            <a:ext cx="21594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Welcome</a:t>
            </a:r>
            <a:endParaRPr sz="1100"/>
          </a:p>
        </p:txBody>
      </p:sp>
      <p:sp>
        <p:nvSpPr>
          <p:cNvPr id="370" name="Google Shape;370;p59"/>
          <p:cNvSpPr/>
          <p:nvPr/>
        </p:nvSpPr>
        <p:spPr>
          <a:xfrm>
            <a:off x="3671762" y="3037295"/>
            <a:ext cx="6072" cy="643"/>
          </a:xfrm>
          <a:custGeom>
            <a:rect b="b" l="l" r="r" t="t"/>
            <a:pathLst>
              <a:path extrusionOk="0" h="857" w="8096">
                <a:moveTo>
                  <a:pt x="8096" y="0"/>
                </a:moveTo>
                <a:lnTo>
                  <a:pt x="0" y="0"/>
                </a:lnTo>
                <a:cubicBezTo>
                  <a:pt x="2667" y="1143"/>
                  <a:pt x="5429" y="1143"/>
                  <a:pt x="8096" y="0"/>
                </a:cubicBezTo>
                <a:close/>
              </a:path>
            </a:pathLst>
          </a:custGeom>
          <a:solidFill>
            <a:srgbClr val="19191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1" name="Google Shape;371;p59"/>
          <p:cNvSpPr/>
          <p:nvPr/>
        </p:nvSpPr>
        <p:spPr>
          <a:xfrm>
            <a:off x="3671762" y="3037295"/>
            <a:ext cx="6072" cy="1179"/>
          </a:xfrm>
          <a:custGeom>
            <a:rect b="b" l="l" r="r" t="t"/>
            <a:pathLst>
              <a:path extrusionOk="0" h="1572" w="8096">
                <a:moveTo>
                  <a:pt x="8096" y="0"/>
                </a:moveTo>
                <a:cubicBezTo>
                  <a:pt x="5429" y="1143"/>
                  <a:pt x="2667" y="1143"/>
                  <a:pt x="0" y="0"/>
                </a:cubicBezTo>
                <a:cubicBezTo>
                  <a:pt x="2667" y="2191"/>
                  <a:pt x="5429" y="2000"/>
                  <a:pt x="8096" y="0"/>
                </a:cubicBezTo>
                <a:close/>
              </a:path>
            </a:pathLst>
          </a:custGeom>
          <a:solidFill>
            <a:srgbClr val="19191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2" name="Google Shape;372;p59"/>
          <p:cNvSpPr txBox="1"/>
          <p:nvPr/>
        </p:nvSpPr>
        <p:spPr>
          <a:xfrm>
            <a:off x="2412514" y="1938530"/>
            <a:ext cx="6431400" cy="415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en-GB" sz="900">
                <a:solidFill>
                  <a:srgbClr val="B4B5B2"/>
                </a:solidFill>
                <a:latin typeface="Open Sans"/>
                <a:ea typeface="Open Sans"/>
                <a:cs typeface="Open Sans"/>
                <a:sym typeface="Open Sans"/>
              </a:rPr>
              <a:t>Rise of the Genres is a brief study of the evolution of music, from 1940 until today, sweeping the decades top hits to discover what were the factors of their success and see the evolution of the music industry as a whole.</a:t>
            </a:r>
            <a:endParaRPr sz="900">
              <a:solidFill>
                <a:srgbClr val="B4B5B2"/>
              </a:solidFill>
              <a:latin typeface="Calibri"/>
              <a:ea typeface="Calibri"/>
              <a:cs typeface="Calibri"/>
              <a:sym typeface="Calibri"/>
            </a:endParaRPr>
          </a:p>
        </p:txBody>
      </p:sp>
      <p:grpSp>
        <p:nvGrpSpPr>
          <p:cNvPr id="373" name="Google Shape;373;p59"/>
          <p:cNvGrpSpPr/>
          <p:nvPr/>
        </p:nvGrpSpPr>
        <p:grpSpPr>
          <a:xfrm>
            <a:off x="2490738" y="3311783"/>
            <a:ext cx="1489765" cy="439005"/>
            <a:chOff x="3660298" y="4527635"/>
            <a:chExt cx="1986353" cy="585340"/>
          </a:xfrm>
        </p:grpSpPr>
        <p:sp>
          <p:nvSpPr>
            <p:cNvPr id="374" name="Google Shape;374;p59"/>
            <p:cNvSpPr/>
            <p:nvPr/>
          </p:nvSpPr>
          <p:spPr>
            <a:xfrm>
              <a:off x="3660298" y="4527635"/>
              <a:ext cx="1986353" cy="585340"/>
            </a:xfrm>
            <a:prstGeom prst="roundRect">
              <a:avLst>
                <a:gd fmla="val 50000"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5" name="Google Shape;375;p59"/>
            <p:cNvSpPr txBox="1"/>
            <p:nvPr/>
          </p:nvSpPr>
          <p:spPr>
            <a:xfrm>
              <a:off x="4160399" y="4599658"/>
              <a:ext cx="986100" cy="441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700">
                  <a:solidFill>
                    <a:schemeClr val="lt1"/>
                  </a:solidFill>
                  <a:latin typeface="Poppins Medium"/>
                  <a:ea typeface="Poppins Medium"/>
                  <a:cs typeface="Poppins Medium"/>
                  <a:sym typeface="Poppins Medium"/>
                </a:rPr>
                <a:t>Play</a:t>
              </a:r>
              <a:endParaRPr sz="1100"/>
            </a:p>
          </p:txBody>
        </p:sp>
      </p:grpSp>
      <p:grpSp>
        <p:nvGrpSpPr>
          <p:cNvPr id="376" name="Google Shape;376;p59"/>
          <p:cNvGrpSpPr/>
          <p:nvPr/>
        </p:nvGrpSpPr>
        <p:grpSpPr>
          <a:xfrm>
            <a:off x="4282818" y="3311783"/>
            <a:ext cx="1489765" cy="439005"/>
            <a:chOff x="6096000" y="4527635"/>
            <a:chExt cx="1986353" cy="585340"/>
          </a:xfrm>
        </p:grpSpPr>
        <p:sp>
          <p:nvSpPr>
            <p:cNvPr id="377" name="Google Shape;377;p59"/>
            <p:cNvSpPr/>
            <p:nvPr/>
          </p:nvSpPr>
          <p:spPr>
            <a:xfrm>
              <a:off x="6096000" y="4527635"/>
              <a:ext cx="1986353" cy="585340"/>
            </a:xfrm>
            <a:prstGeom prst="roundRect">
              <a:avLst>
                <a:gd fmla="val 50000" name="adj"/>
              </a:avLst>
            </a:pr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8" name="Google Shape;378;p59"/>
            <p:cNvSpPr txBox="1"/>
            <p:nvPr/>
          </p:nvSpPr>
          <p:spPr>
            <a:xfrm>
              <a:off x="6461426" y="4607858"/>
              <a:ext cx="1255500" cy="441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700">
                  <a:solidFill>
                    <a:schemeClr val="lt1"/>
                  </a:solidFill>
                  <a:latin typeface="Poppins Medium"/>
                  <a:ea typeface="Poppins Medium"/>
                  <a:cs typeface="Poppins Medium"/>
                  <a:sym typeface="Poppins Medium"/>
                </a:rPr>
                <a:t>Follow</a:t>
              </a:r>
              <a:endParaRPr sz="1100"/>
            </a:p>
          </p:txBody>
        </p:sp>
      </p:grpSp>
      <p:grpSp>
        <p:nvGrpSpPr>
          <p:cNvPr id="379" name="Google Shape;379;p59"/>
          <p:cNvGrpSpPr/>
          <p:nvPr/>
        </p:nvGrpSpPr>
        <p:grpSpPr>
          <a:xfrm>
            <a:off x="6074898" y="3511025"/>
            <a:ext cx="271058" cy="52820"/>
            <a:chOff x="8439178" y="4793291"/>
            <a:chExt cx="361410" cy="70427"/>
          </a:xfrm>
        </p:grpSpPr>
        <p:sp>
          <p:nvSpPr>
            <p:cNvPr id="380" name="Google Shape;380;p59"/>
            <p:cNvSpPr/>
            <p:nvPr/>
          </p:nvSpPr>
          <p:spPr>
            <a:xfrm>
              <a:off x="8439178" y="4793291"/>
              <a:ext cx="70427" cy="70427"/>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1" name="Google Shape;381;p59"/>
            <p:cNvSpPr/>
            <p:nvPr/>
          </p:nvSpPr>
          <p:spPr>
            <a:xfrm>
              <a:off x="8585904" y="4793291"/>
              <a:ext cx="70427" cy="70427"/>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2" name="Google Shape;382;p59"/>
            <p:cNvSpPr/>
            <p:nvPr/>
          </p:nvSpPr>
          <p:spPr>
            <a:xfrm>
              <a:off x="8730161" y="4793291"/>
              <a:ext cx="70427" cy="70427"/>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mc:AlternateContent>
    <mc:Choice Requires="p14">
      <p:transition spd="slow" p14:dur="15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00" scaled="0"/>
        </a:gradFill>
      </p:bgPr>
    </p:bg>
    <p:spTree>
      <p:nvGrpSpPr>
        <p:cNvPr id="386" name="Shape 386"/>
        <p:cNvGrpSpPr/>
        <p:nvPr/>
      </p:nvGrpSpPr>
      <p:grpSpPr>
        <a:xfrm>
          <a:off x="0" y="0"/>
          <a:ext cx="0" cy="0"/>
          <a:chOff x="0" y="0"/>
          <a:chExt cx="0" cy="0"/>
        </a:xfrm>
      </p:grpSpPr>
      <p:sp>
        <p:nvSpPr>
          <p:cNvPr id="387" name="Google Shape;387;p60"/>
          <p:cNvSpPr/>
          <p:nvPr/>
        </p:nvSpPr>
        <p:spPr>
          <a:xfrm>
            <a:off x="2456025" y="874925"/>
            <a:ext cx="1057500" cy="1057500"/>
          </a:xfrm>
          <a:prstGeom prst="roundRect">
            <a:avLst>
              <a:gd fmla="val 7005" name="adj"/>
            </a:avLst>
          </a:prstGeom>
          <a:solidFill>
            <a:srgbClr val="282828"/>
          </a:solidFill>
          <a:ln>
            <a:noFill/>
          </a:ln>
          <a:effectLst>
            <a:outerShdw blurRad="127000" rotWithShape="0" algn="tl" dir="27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60"/>
          <p:cNvGrpSpPr/>
          <p:nvPr/>
        </p:nvGrpSpPr>
        <p:grpSpPr>
          <a:xfrm>
            <a:off x="300058" y="166255"/>
            <a:ext cx="271058" cy="52820"/>
            <a:chOff x="249382" y="221673"/>
            <a:chExt cx="234616" cy="45719"/>
          </a:xfrm>
        </p:grpSpPr>
        <p:sp>
          <p:nvSpPr>
            <p:cNvPr id="389" name="Google Shape;389;p60"/>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0" name="Google Shape;390;p60"/>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1" name="Google Shape;391;p60"/>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92" name="Google Shape;392;p60"/>
          <p:cNvGrpSpPr/>
          <p:nvPr/>
        </p:nvGrpSpPr>
        <p:grpSpPr>
          <a:xfrm>
            <a:off x="2443540" y="219075"/>
            <a:ext cx="223460" cy="223460"/>
            <a:chOff x="8892506" y="664914"/>
            <a:chExt cx="209401" cy="209401"/>
          </a:xfrm>
        </p:grpSpPr>
        <p:sp>
          <p:nvSpPr>
            <p:cNvPr id="393" name="Google Shape;393;p60"/>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94" name="Google Shape;394;p60"/>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95" name="Google Shape;395;p60"/>
          <p:cNvGrpSpPr/>
          <p:nvPr/>
        </p:nvGrpSpPr>
        <p:grpSpPr>
          <a:xfrm flipH="1">
            <a:off x="2749457" y="219075"/>
            <a:ext cx="223460" cy="223460"/>
            <a:chOff x="8892506" y="664914"/>
            <a:chExt cx="209401" cy="209401"/>
          </a:xfrm>
        </p:grpSpPr>
        <p:sp>
          <p:nvSpPr>
            <p:cNvPr id="396" name="Google Shape;396;p60"/>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97" name="Google Shape;397;p60"/>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98" name="Google Shape;398;p60"/>
          <p:cNvSpPr/>
          <p:nvPr/>
        </p:nvSpPr>
        <p:spPr>
          <a:xfrm>
            <a:off x="2256503" y="2029897"/>
            <a:ext cx="6887400" cy="3036000"/>
          </a:xfrm>
          <a:prstGeom prst="rect">
            <a:avLst/>
          </a:prstGeom>
          <a:gradFill>
            <a:gsLst>
              <a:gs pos="0">
                <a:srgbClr val="202020"/>
              </a:gs>
              <a:gs pos="73000">
                <a:srgbClr val="121212"/>
              </a:gs>
              <a:gs pos="100000">
                <a:srgbClr val="121212"/>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9" name="Google Shape;399;p60"/>
          <p:cNvSpPr txBox="1"/>
          <p:nvPr/>
        </p:nvSpPr>
        <p:spPr>
          <a:xfrm>
            <a:off x="3546296" y="1423860"/>
            <a:ext cx="20514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Data</a:t>
            </a:r>
            <a:endParaRPr sz="1100"/>
          </a:p>
        </p:txBody>
      </p:sp>
      <p:sp>
        <p:nvSpPr>
          <p:cNvPr id="400" name="Google Shape;400;p60"/>
          <p:cNvSpPr txBox="1"/>
          <p:nvPr/>
        </p:nvSpPr>
        <p:spPr>
          <a:xfrm>
            <a:off x="3585861" y="1313844"/>
            <a:ext cx="847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Welcome</a:t>
            </a:r>
            <a:endParaRPr sz="1100"/>
          </a:p>
        </p:txBody>
      </p:sp>
      <p:sp>
        <p:nvSpPr>
          <p:cNvPr id="401" name="Google Shape;401;p60"/>
          <p:cNvSpPr txBox="1"/>
          <p:nvPr/>
        </p:nvSpPr>
        <p:spPr>
          <a:xfrm>
            <a:off x="2470393" y="2880125"/>
            <a:ext cx="10227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Spotipy</a:t>
            </a:r>
            <a:endParaRPr sz="1100"/>
          </a:p>
        </p:txBody>
      </p:sp>
      <p:sp>
        <p:nvSpPr>
          <p:cNvPr id="402" name="Google Shape;402;p60"/>
          <p:cNvSpPr/>
          <p:nvPr/>
        </p:nvSpPr>
        <p:spPr>
          <a:xfrm>
            <a:off x="4457485" y="2783990"/>
            <a:ext cx="6072" cy="643"/>
          </a:xfrm>
          <a:custGeom>
            <a:rect b="b" l="l" r="r" t="t"/>
            <a:pathLst>
              <a:path extrusionOk="0" h="857" w="8096">
                <a:moveTo>
                  <a:pt x="0" y="857"/>
                </a:moveTo>
                <a:lnTo>
                  <a:pt x="8096" y="857"/>
                </a:lnTo>
                <a:cubicBezTo>
                  <a:pt x="5429" y="-286"/>
                  <a:pt x="2667" y="-286"/>
                  <a:pt x="0" y="857"/>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3" name="Google Shape;403;p60"/>
          <p:cNvSpPr/>
          <p:nvPr/>
        </p:nvSpPr>
        <p:spPr>
          <a:xfrm>
            <a:off x="4457485" y="2783449"/>
            <a:ext cx="6072" cy="1183"/>
          </a:xfrm>
          <a:custGeom>
            <a:rect b="b" l="l" r="r" t="t"/>
            <a:pathLst>
              <a:path extrusionOk="0" h="1578" w="8096">
                <a:moveTo>
                  <a:pt x="0" y="1579"/>
                </a:moveTo>
                <a:cubicBezTo>
                  <a:pt x="2667" y="436"/>
                  <a:pt x="5429" y="436"/>
                  <a:pt x="8096" y="1579"/>
                </a:cubicBezTo>
                <a:cubicBezTo>
                  <a:pt x="5429" y="-231"/>
                  <a:pt x="2667" y="-802"/>
                  <a:pt x="0" y="1579"/>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4" name="Google Shape;404;p60"/>
          <p:cNvSpPr/>
          <p:nvPr/>
        </p:nvSpPr>
        <p:spPr>
          <a:xfrm>
            <a:off x="4467629" y="2783990"/>
            <a:ext cx="5071" cy="643"/>
          </a:xfrm>
          <a:custGeom>
            <a:rect b="b" l="l" r="r" t="t"/>
            <a:pathLst>
              <a:path extrusionOk="0" h="857" w="6762">
                <a:moveTo>
                  <a:pt x="0" y="857"/>
                </a:moveTo>
                <a:lnTo>
                  <a:pt x="6763" y="857"/>
                </a:lnTo>
                <a:cubicBezTo>
                  <a:pt x="4477" y="-286"/>
                  <a:pt x="2286" y="-286"/>
                  <a:pt x="0" y="857"/>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5" name="Google Shape;405;p60"/>
          <p:cNvSpPr/>
          <p:nvPr/>
        </p:nvSpPr>
        <p:spPr>
          <a:xfrm>
            <a:off x="4467629" y="2783505"/>
            <a:ext cx="5071" cy="1127"/>
          </a:xfrm>
          <a:custGeom>
            <a:rect b="b" l="l" r="r" t="t"/>
            <a:pathLst>
              <a:path extrusionOk="0" h="1503" w="6762">
                <a:moveTo>
                  <a:pt x="0" y="1504"/>
                </a:moveTo>
                <a:cubicBezTo>
                  <a:pt x="2286" y="361"/>
                  <a:pt x="4477" y="361"/>
                  <a:pt x="6763" y="1504"/>
                </a:cubicBezTo>
                <a:cubicBezTo>
                  <a:pt x="4477" y="-687"/>
                  <a:pt x="2286" y="-306"/>
                  <a:pt x="0" y="1504"/>
                </a:cubicBezTo>
                <a:close/>
              </a:path>
            </a:pathLst>
          </a:custGeom>
          <a:solidFill>
            <a:srgbClr val="2B2B2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cxnSp>
        <p:nvCxnSpPr>
          <p:cNvPr id="406" name="Google Shape;406;p60"/>
          <p:cNvCxnSpPr/>
          <p:nvPr/>
        </p:nvCxnSpPr>
        <p:spPr>
          <a:xfrm>
            <a:off x="2465785" y="2571750"/>
            <a:ext cx="6372225" cy="0"/>
          </a:xfrm>
          <a:prstGeom prst="straightConnector1">
            <a:avLst/>
          </a:prstGeom>
          <a:noFill/>
          <a:ln cap="flat" cmpd="sng" w="9525">
            <a:solidFill>
              <a:srgbClr val="555554"/>
            </a:solidFill>
            <a:prstDash val="solid"/>
            <a:miter lim="800000"/>
            <a:headEnd len="sm" w="sm" type="none"/>
            <a:tailEnd len="sm" w="sm" type="none"/>
          </a:ln>
        </p:spPr>
      </p:cxnSp>
      <p:grpSp>
        <p:nvGrpSpPr>
          <p:cNvPr id="407" name="Google Shape;407;p60"/>
          <p:cNvGrpSpPr/>
          <p:nvPr/>
        </p:nvGrpSpPr>
        <p:grpSpPr>
          <a:xfrm>
            <a:off x="2461967" y="2239970"/>
            <a:ext cx="234777" cy="184895"/>
            <a:chOff x="3309834" y="2990826"/>
            <a:chExt cx="313036" cy="246527"/>
          </a:xfrm>
        </p:grpSpPr>
        <p:sp>
          <p:nvSpPr>
            <p:cNvPr id="408" name="Google Shape;408;p60"/>
            <p:cNvSpPr/>
            <p:nvPr/>
          </p:nvSpPr>
          <p:spPr>
            <a:xfrm>
              <a:off x="3407028" y="2999226"/>
              <a:ext cx="215842" cy="238127"/>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Add with solid fill" id="409" name="Google Shape;409;p60"/>
            <p:cNvPicPr preferRelativeResize="0"/>
            <p:nvPr/>
          </p:nvPicPr>
          <p:blipFill rotWithShape="1">
            <a:blip r:embed="rId3">
              <a:alphaModFix/>
            </a:blip>
            <a:srcRect b="0" l="0" r="0" t="0"/>
            <a:stretch/>
          </p:blipFill>
          <p:spPr>
            <a:xfrm>
              <a:off x="3309834" y="2990826"/>
              <a:ext cx="127463" cy="127463"/>
            </a:xfrm>
            <a:prstGeom prst="rect">
              <a:avLst/>
            </a:prstGeom>
            <a:noFill/>
            <a:ln>
              <a:noFill/>
            </a:ln>
          </p:spPr>
        </p:pic>
      </p:grpSp>
      <p:grpSp>
        <p:nvGrpSpPr>
          <p:cNvPr id="410" name="Google Shape;410;p60"/>
          <p:cNvGrpSpPr/>
          <p:nvPr/>
        </p:nvGrpSpPr>
        <p:grpSpPr>
          <a:xfrm>
            <a:off x="2868810" y="2320589"/>
            <a:ext cx="175962" cy="34289"/>
            <a:chOff x="249382" y="221673"/>
            <a:chExt cx="234616" cy="45719"/>
          </a:xfrm>
        </p:grpSpPr>
        <p:sp>
          <p:nvSpPr>
            <p:cNvPr id="411" name="Google Shape;411;p60"/>
            <p:cNvSpPr/>
            <p:nvPr/>
          </p:nvSpPr>
          <p:spPr>
            <a:xfrm>
              <a:off x="249382" y="221673"/>
              <a:ext cx="45719" cy="45719"/>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2" name="Google Shape;412;p60"/>
            <p:cNvSpPr/>
            <p:nvPr/>
          </p:nvSpPr>
          <p:spPr>
            <a:xfrm>
              <a:off x="344632" y="221673"/>
              <a:ext cx="45719" cy="45719"/>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3" name="Google Shape;413;p60"/>
            <p:cNvSpPr/>
            <p:nvPr/>
          </p:nvSpPr>
          <p:spPr>
            <a:xfrm>
              <a:off x="438279" y="221673"/>
              <a:ext cx="45719" cy="45719"/>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414" name="Google Shape;414;p60"/>
          <p:cNvSpPr txBox="1"/>
          <p:nvPr/>
        </p:nvSpPr>
        <p:spPr>
          <a:xfrm>
            <a:off x="2502553" y="3321275"/>
            <a:ext cx="971700" cy="11160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rPr lang="en-GB" sz="800">
                <a:solidFill>
                  <a:srgbClr val="B4B5B2"/>
                </a:solidFill>
                <a:latin typeface="Open Sans"/>
                <a:ea typeface="Open Sans"/>
                <a:cs typeface="Open Sans"/>
                <a:sym typeface="Open Sans"/>
              </a:rPr>
              <a:t>The majority and gross amount of data was obtained via Spotify’s API, Spotipy.</a:t>
            </a:r>
            <a:endParaRPr sz="800">
              <a:solidFill>
                <a:srgbClr val="B4B5B2"/>
              </a:solidFill>
              <a:latin typeface="Calibri"/>
              <a:ea typeface="Calibri"/>
              <a:cs typeface="Calibri"/>
              <a:sym typeface="Calibri"/>
            </a:endParaRPr>
          </a:p>
        </p:txBody>
      </p:sp>
      <p:sp>
        <p:nvSpPr>
          <p:cNvPr id="415" name="Google Shape;415;p60"/>
          <p:cNvSpPr txBox="1"/>
          <p:nvPr/>
        </p:nvSpPr>
        <p:spPr>
          <a:xfrm>
            <a:off x="3706900" y="2887500"/>
            <a:ext cx="17334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Web Scraping</a:t>
            </a:r>
            <a:endParaRPr sz="1100"/>
          </a:p>
        </p:txBody>
      </p:sp>
      <p:sp>
        <p:nvSpPr>
          <p:cNvPr id="416" name="Google Shape;416;p60"/>
          <p:cNvSpPr txBox="1"/>
          <p:nvPr/>
        </p:nvSpPr>
        <p:spPr>
          <a:xfrm>
            <a:off x="5659172" y="3321275"/>
            <a:ext cx="1489800" cy="7464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rPr b="0" i="0" lang="en-GB" sz="800">
                <a:solidFill>
                  <a:srgbClr val="B4B5B2"/>
                </a:solidFill>
                <a:latin typeface="Open Sans"/>
                <a:ea typeface="Open Sans"/>
                <a:cs typeface="Open Sans"/>
                <a:sym typeface="Open Sans"/>
              </a:rPr>
              <a:t>T</a:t>
            </a:r>
            <a:r>
              <a:rPr lang="en-GB" sz="800">
                <a:solidFill>
                  <a:srgbClr val="B4B5B2"/>
                </a:solidFill>
                <a:latin typeface="Open Sans"/>
                <a:ea typeface="Open Sans"/>
                <a:cs typeface="Open Sans"/>
                <a:sym typeface="Open Sans"/>
              </a:rPr>
              <a:t>he Million Song Database helped rounding about some genre and production related data.</a:t>
            </a:r>
            <a:endParaRPr sz="800">
              <a:solidFill>
                <a:srgbClr val="B4B5B2"/>
              </a:solidFill>
              <a:latin typeface="Calibri"/>
              <a:ea typeface="Calibri"/>
              <a:cs typeface="Calibri"/>
              <a:sym typeface="Calibri"/>
            </a:endParaRPr>
          </a:p>
        </p:txBody>
      </p:sp>
      <p:pic>
        <p:nvPicPr>
          <p:cNvPr descr="A picture containing microphone&#10;&#10;Description automatically generated" id="417" name="Google Shape;417;p60"/>
          <p:cNvPicPr preferRelativeResize="0"/>
          <p:nvPr>
            <p:ph idx="2" type="pic"/>
          </p:nvPr>
        </p:nvPicPr>
        <p:blipFill rotWithShape="1">
          <a:blip r:embed="rId4">
            <a:alphaModFix/>
          </a:blip>
          <a:srcRect b="0" l="16629" r="16628" t="0"/>
          <a:stretch/>
        </p:blipFill>
        <p:spPr>
          <a:xfrm>
            <a:off x="2456034" y="889056"/>
            <a:ext cx="1057500" cy="1057500"/>
          </a:xfrm>
          <a:prstGeom prst="roundRect">
            <a:avLst>
              <a:gd fmla="val 6867" name="adj"/>
            </a:avLst>
          </a:prstGeom>
          <a:noFill/>
          <a:ln>
            <a:noFill/>
          </a:ln>
        </p:spPr>
      </p:pic>
      <p:sp>
        <p:nvSpPr>
          <p:cNvPr id="418" name="Google Shape;418;p60">
            <a:hlinkClick action="ppaction://hlinksldjump" r:id="rId5"/>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9" name="Google Shape;419;p60">
            <a:hlinkClick action="ppaction://hlinksldjump" r:id="rId6"/>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420" name="Google Shape;420;p60"/>
          <p:cNvGrpSpPr/>
          <p:nvPr/>
        </p:nvGrpSpPr>
        <p:grpSpPr>
          <a:xfrm>
            <a:off x="323492" y="1323388"/>
            <a:ext cx="132971" cy="153587"/>
            <a:chOff x="431322" y="1764517"/>
            <a:chExt cx="177294" cy="204783"/>
          </a:xfrm>
        </p:grpSpPr>
        <p:sp>
          <p:nvSpPr>
            <p:cNvPr id="421" name="Google Shape;421;p60">
              <a:hlinkClick/>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2" name="Google Shape;422;p60">
              <a:hlinkClick/>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3" name="Google Shape;423;p60">
              <a:hlinkClick/>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24" name="Google Shape;424;p60"/>
          <p:cNvGrpSpPr/>
          <p:nvPr/>
        </p:nvGrpSpPr>
        <p:grpSpPr>
          <a:xfrm>
            <a:off x="323491" y="1661080"/>
            <a:ext cx="152753" cy="152753"/>
            <a:chOff x="431322" y="2214773"/>
            <a:chExt cx="203670" cy="203670"/>
          </a:xfrm>
        </p:grpSpPr>
        <p:sp>
          <p:nvSpPr>
            <p:cNvPr id="425" name="Google Shape;425;p60">
              <a:hlinkClick/>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426" name="Google Shape;426;p60">
              <a:hlinkClick/>
            </p:cNvPr>
            <p:cNvPicPr preferRelativeResize="0"/>
            <p:nvPr/>
          </p:nvPicPr>
          <p:blipFill rotWithShape="1">
            <a:blip r:embed="rId7">
              <a:alphaModFix/>
            </a:blip>
            <a:srcRect b="0" l="0" r="0" t="0"/>
            <a:stretch/>
          </p:blipFill>
          <p:spPr>
            <a:xfrm>
              <a:off x="472263" y="2255714"/>
              <a:ext cx="121788" cy="121788"/>
            </a:xfrm>
            <a:prstGeom prst="rect">
              <a:avLst/>
            </a:prstGeom>
            <a:noFill/>
            <a:ln>
              <a:noFill/>
            </a:ln>
          </p:spPr>
        </p:pic>
      </p:grpSp>
      <p:grpSp>
        <p:nvGrpSpPr>
          <p:cNvPr id="427" name="Google Shape;427;p60"/>
          <p:cNvGrpSpPr/>
          <p:nvPr/>
        </p:nvGrpSpPr>
        <p:grpSpPr>
          <a:xfrm>
            <a:off x="323492" y="1995130"/>
            <a:ext cx="152752" cy="152752"/>
            <a:chOff x="431321" y="3254199"/>
            <a:chExt cx="265483" cy="265483"/>
          </a:xfrm>
        </p:grpSpPr>
        <p:sp>
          <p:nvSpPr>
            <p:cNvPr id="428" name="Google Shape;428;p60">
              <a:hlinkClick action="ppaction://hlinksldjump" r:id="rId8"/>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429" name="Google Shape;429;p60">
              <a:hlinkClick action="ppaction://hlinksldjump" r:id="rId9"/>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30" name="Google Shape;430;p60">
            <a:hlinkClick/>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1" name="Google Shape;431;p60">
            <a:hlinkClick/>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432" name="Google Shape;432;p60"/>
          <p:cNvGrpSpPr/>
          <p:nvPr/>
        </p:nvGrpSpPr>
        <p:grpSpPr>
          <a:xfrm>
            <a:off x="331289" y="3288586"/>
            <a:ext cx="152753" cy="152753"/>
            <a:chOff x="5762625" y="3095625"/>
            <a:chExt cx="665130" cy="665130"/>
          </a:xfrm>
        </p:grpSpPr>
        <p:sp>
          <p:nvSpPr>
            <p:cNvPr id="433" name="Google Shape;433;p60">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4" name="Google Shape;434;p60">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35" name="Google Shape;435;p60"/>
          <p:cNvGrpSpPr/>
          <p:nvPr/>
        </p:nvGrpSpPr>
        <p:grpSpPr>
          <a:xfrm>
            <a:off x="323491" y="3647789"/>
            <a:ext cx="155748" cy="155800"/>
            <a:chOff x="6124575" y="3380359"/>
            <a:chExt cx="468618" cy="468774"/>
          </a:xfrm>
        </p:grpSpPr>
        <p:sp>
          <p:nvSpPr>
            <p:cNvPr id="436" name="Google Shape;436;p60">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7" name="Google Shape;437;p60">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38" name="Google Shape;438;p60">
            <a:hlinkClick/>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9" name="Google Shape;439;p60"/>
          <p:cNvSpPr/>
          <p:nvPr/>
        </p:nvSpPr>
        <p:spPr>
          <a:xfrm>
            <a:off x="0" y="0"/>
            <a:ext cx="22566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40" name="Google Shape;440;p60"/>
          <p:cNvGrpSpPr/>
          <p:nvPr/>
        </p:nvGrpSpPr>
        <p:grpSpPr>
          <a:xfrm>
            <a:off x="300053" y="166249"/>
            <a:ext cx="270914" cy="52682"/>
            <a:chOff x="249382" y="221673"/>
            <a:chExt cx="234497" cy="45600"/>
          </a:xfrm>
        </p:grpSpPr>
        <p:sp>
          <p:nvSpPr>
            <p:cNvPr id="441" name="Google Shape;441;p60"/>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2" name="Google Shape;442;p60"/>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3" name="Google Shape;443;p60"/>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444" name="Google Shape;444;p60">
            <a:hlinkClick action="ppaction://hlinksldjump" r:id="rId10"/>
          </p:cNvPr>
          <p:cNvSpPr txBox="1"/>
          <p:nvPr/>
        </p:nvSpPr>
        <p:spPr>
          <a:xfrm>
            <a:off x="651992" y="634328"/>
            <a:ext cx="68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Welcome</a:t>
            </a:r>
            <a:endParaRPr sz="1100"/>
          </a:p>
        </p:txBody>
      </p:sp>
      <p:sp>
        <p:nvSpPr>
          <p:cNvPr id="445" name="Google Shape;445;p60">
            <a:hlinkClick action="ppaction://hlinksldjump" r:id="rId11"/>
          </p:cNvPr>
          <p:cNvSpPr/>
          <p:nvPr/>
        </p:nvSpPr>
        <p:spPr>
          <a:xfrm>
            <a:off x="300059" y="628439"/>
            <a:ext cx="153952" cy="1529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6" name="Google Shape;446;p60">
            <a:hlinkClick action="ppaction://hlinksldjump" r:id="rId12"/>
          </p:cNvPr>
          <p:cNvSpPr txBox="1"/>
          <p:nvPr/>
        </p:nvSpPr>
        <p:spPr>
          <a:xfrm>
            <a:off x="652003" y="97702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Ages</a:t>
            </a:r>
            <a:endParaRPr sz="1100"/>
          </a:p>
        </p:txBody>
      </p:sp>
      <p:sp>
        <p:nvSpPr>
          <p:cNvPr id="447" name="Google Shape;447;p60">
            <a:hlinkClick action="ppaction://hlinksldjump" r:id="rId13"/>
          </p:cNvPr>
          <p:cNvSpPr/>
          <p:nvPr/>
        </p:nvSpPr>
        <p:spPr>
          <a:xfrm>
            <a:off x="304109" y="971141"/>
            <a:ext cx="151558" cy="15693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8" name="Google Shape;448;p60">
            <a:hlinkClick/>
          </p:cNvPr>
          <p:cNvSpPr txBox="1"/>
          <p:nvPr/>
        </p:nvSpPr>
        <p:spPr>
          <a:xfrm>
            <a:off x="651992" y="1313842"/>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Length </a:t>
            </a:r>
            <a:endParaRPr sz="1100"/>
          </a:p>
        </p:txBody>
      </p:sp>
      <p:grpSp>
        <p:nvGrpSpPr>
          <p:cNvPr id="449" name="Google Shape;449;p60"/>
          <p:cNvGrpSpPr/>
          <p:nvPr/>
        </p:nvGrpSpPr>
        <p:grpSpPr>
          <a:xfrm>
            <a:off x="323491" y="1323388"/>
            <a:ext cx="133412" cy="154502"/>
            <a:chOff x="431322" y="1764517"/>
            <a:chExt cx="177883" cy="206002"/>
          </a:xfrm>
        </p:grpSpPr>
        <p:sp>
          <p:nvSpPr>
            <p:cNvPr id="450" name="Google Shape;450;p60">
              <a:hlinkClick/>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1" name="Google Shape;451;p60">
              <a:hlinkClick/>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2" name="Google Shape;452;p60">
              <a:hlinkClick/>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53" name="Google Shape;453;p60">
            <a:hlinkClick/>
          </p:cNvPr>
          <p:cNvSpPr txBox="1"/>
          <p:nvPr/>
        </p:nvSpPr>
        <p:spPr>
          <a:xfrm>
            <a:off x="651998" y="1650650"/>
            <a:ext cx="135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Explicit</a:t>
            </a:r>
            <a:endParaRPr sz="1100"/>
          </a:p>
        </p:txBody>
      </p:sp>
      <p:grpSp>
        <p:nvGrpSpPr>
          <p:cNvPr id="454" name="Google Shape;454;p60"/>
          <p:cNvGrpSpPr/>
          <p:nvPr/>
        </p:nvGrpSpPr>
        <p:grpSpPr>
          <a:xfrm>
            <a:off x="323492" y="1661080"/>
            <a:ext cx="152775" cy="152775"/>
            <a:chOff x="431322" y="2214773"/>
            <a:chExt cx="203700" cy="203700"/>
          </a:xfrm>
        </p:grpSpPr>
        <p:sp>
          <p:nvSpPr>
            <p:cNvPr id="455" name="Google Shape;455;p60">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456" name="Google Shape;456;p60">
              <a:hlinkClick/>
            </p:cNvPr>
            <p:cNvPicPr preferRelativeResize="0"/>
            <p:nvPr/>
          </p:nvPicPr>
          <p:blipFill rotWithShape="1">
            <a:blip r:embed="rId7">
              <a:alphaModFix/>
            </a:blip>
            <a:srcRect b="0" l="0" r="0" t="0"/>
            <a:stretch/>
          </p:blipFill>
          <p:spPr>
            <a:xfrm>
              <a:off x="472263" y="2255714"/>
              <a:ext cx="121788" cy="121788"/>
            </a:xfrm>
            <a:prstGeom prst="rect">
              <a:avLst/>
            </a:prstGeom>
            <a:noFill/>
            <a:ln>
              <a:noFill/>
            </a:ln>
          </p:spPr>
        </p:pic>
      </p:grpSp>
      <p:grpSp>
        <p:nvGrpSpPr>
          <p:cNvPr id="457" name="Google Shape;457;p60"/>
          <p:cNvGrpSpPr/>
          <p:nvPr/>
        </p:nvGrpSpPr>
        <p:grpSpPr>
          <a:xfrm>
            <a:off x="323502" y="1995208"/>
            <a:ext cx="152769" cy="152769"/>
            <a:chOff x="431321" y="3254199"/>
            <a:chExt cx="265500" cy="265500"/>
          </a:xfrm>
        </p:grpSpPr>
        <p:sp>
          <p:nvSpPr>
            <p:cNvPr id="458" name="Google Shape;458;p60">
              <a:hlinkClick action="ppaction://hlinksldjump" r:id="rId14"/>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459" name="Google Shape;459;p60">
              <a:hlinkClick action="ppaction://hlinksldjump" r:id="rId15"/>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60" name="Google Shape;460;p60">
            <a:hlinkClick action="ppaction://hlinksldjump" r:id="rId16"/>
          </p:cNvPr>
          <p:cNvSpPr txBox="1"/>
          <p:nvPr/>
        </p:nvSpPr>
        <p:spPr>
          <a:xfrm>
            <a:off x="652006" y="1987475"/>
            <a:ext cx="1489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Men and </a:t>
            </a:r>
            <a:r>
              <a:rPr lang="en-GB" sz="900">
                <a:solidFill>
                  <a:srgbClr val="B4B5B2"/>
                </a:solidFill>
                <a:latin typeface="Poppins Medium"/>
                <a:ea typeface="Poppins Medium"/>
                <a:cs typeface="Poppins Medium"/>
                <a:sym typeface="Poppins Medium"/>
              </a:rPr>
              <a:t>Women</a:t>
            </a:r>
            <a:endParaRPr sz="1100"/>
          </a:p>
        </p:txBody>
      </p:sp>
      <p:cxnSp>
        <p:nvCxnSpPr>
          <p:cNvPr id="461" name="Google Shape;461;p60"/>
          <p:cNvCxnSpPr/>
          <p:nvPr/>
        </p:nvCxnSpPr>
        <p:spPr>
          <a:xfrm>
            <a:off x="253142" y="2402327"/>
            <a:ext cx="1750200" cy="0"/>
          </a:xfrm>
          <a:prstGeom prst="straightConnector1">
            <a:avLst/>
          </a:prstGeom>
          <a:noFill/>
          <a:ln cap="flat" cmpd="sng" w="9525">
            <a:solidFill>
              <a:srgbClr val="555554"/>
            </a:solidFill>
            <a:prstDash val="solid"/>
            <a:miter lim="800000"/>
            <a:headEnd len="sm" w="sm" type="none"/>
            <a:tailEnd len="sm" w="sm" type="none"/>
          </a:ln>
        </p:spPr>
      </p:cxnSp>
      <p:sp>
        <p:nvSpPr>
          <p:cNvPr id="462" name="Google Shape;462;p60">
            <a:hlinkClick/>
          </p:cNvPr>
          <p:cNvSpPr txBox="1"/>
          <p:nvPr/>
        </p:nvSpPr>
        <p:spPr>
          <a:xfrm>
            <a:off x="651992" y="260943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Minorities</a:t>
            </a:r>
            <a:endParaRPr sz="1100"/>
          </a:p>
        </p:txBody>
      </p:sp>
      <p:sp>
        <p:nvSpPr>
          <p:cNvPr id="463" name="Google Shape;463;p60">
            <a:hlinkClick/>
          </p:cNvPr>
          <p:cNvSpPr/>
          <p:nvPr/>
        </p:nvSpPr>
        <p:spPr>
          <a:xfrm>
            <a:off x="352879" y="2609435"/>
            <a:ext cx="116151" cy="153705"/>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4" name="Google Shape;464;p60">
            <a:hlinkClick/>
          </p:cNvPr>
          <p:cNvSpPr txBox="1"/>
          <p:nvPr/>
        </p:nvSpPr>
        <p:spPr>
          <a:xfrm>
            <a:off x="651992" y="2949011"/>
            <a:ext cx="73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Genres </a:t>
            </a:r>
            <a:endParaRPr sz="1100"/>
          </a:p>
        </p:txBody>
      </p:sp>
      <p:sp>
        <p:nvSpPr>
          <p:cNvPr id="465" name="Google Shape;465;p60">
            <a:hlinkClick/>
          </p:cNvPr>
          <p:cNvSpPr/>
          <p:nvPr/>
        </p:nvSpPr>
        <p:spPr>
          <a:xfrm>
            <a:off x="343018" y="2968523"/>
            <a:ext cx="130970" cy="154105"/>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6" name="Google Shape;466;p60">
            <a:hlinkClick/>
          </p:cNvPr>
          <p:cNvSpPr txBox="1"/>
          <p:nvPr/>
        </p:nvSpPr>
        <p:spPr>
          <a:xfrm>
            <a:off x="652005" y="3288575"/>
            <a:ext cx="903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Wrapped</a:t>
            </a:r>
            <a:endParaRPr sz="1100"/>
          </a:p>
        </p:txBody>
      </p:sp>
      <p:grpSp>
        <p:nvGrpSpPr>
          <p:cNvPr id="467" name="Google Shape;467;p60"/>
          <p:cNvGrpSpPr/>
          <p:nvPr/>
        </p:nvGrpSpPr>
        <p:grpSpPr>
          <a:xfrm>
            <a:off x="331523" y="3288712"/>
            <a:ext cx="152780" cy="152780"/>
            <a:chOff x="5762625" y="3095625"/>
            <a:chExt cx="665130" cy="665130"/>
          </a:xfrm>
        </p:grpSpPr>
        <p:sp>
          <p:nvSpPr>
            <p:cNvPr id="468" name="Google Shape;468;p60">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9" name="Google Shape;469;p60">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70" name="Google Shape;470;p60">
            <a:hlinkClick/>
          </p:cNvPr>
          <p:cNvSpPr txBox="1"/>
          <p:nvPr/>
        </p:nvSpPr>
        <p:spPr>
          <a:xfrm>
            <a:off x="652004" y="3628150"/>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Thanks</a:t>
            </a:r>
            <a:endParaRPr sz="1100"/>
          </a:p>
        </p:txBody>
      </p:sp>
      <p:grpSp>
        <p:nvGrpSpPr>
          <p:cNvPr id="471" name="Google Shape;471;p60"/>
          <p:cNvGrpSpPr/>
          <p:nvPr/>
        </p:nvGrpSpPr>
        <p:grpSpPr>
          <a:xfrm>
            <a:off x="323760" y="3647938"/>
            <a:ext cx="155769" cy="155820"/>
            <a:chOff x="6124575" y="3380359"/>
            <a:chExt cx="468618" cy="468774"/>
          </a:xfrm>
        </p:grpSpPr>
        <p:sp>
          <p:nvSpPr>
            <p:cNvPr id="472" name="Google Shape;472;p60">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3" name="Google Shape;473;p60">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74" name="Google Shape;474;p60"/>
          <p:cNvSpPr txBox="1"/>
          <p:nvPr/>
        </p:nvSpPr>
        <p:spPr>
          <a:xfrm>
            <a:off x="5654102" y="2887500"/>
            <a:ext cx="14898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Million Song </a:t>
            </a:r>
            <a:endParaRPr sz="1100"/>
          </a:p>
        </p:txBody>
      </p:sp>
      <p:sp>
        <p:nvSpPr>
          <p:cNvPr id="475" name="Google Shape;475;p60"/>
          <p:cNvSpPr txBox="1"/>
          <p:nvPr/>
        </p:nvSpPr>
        <p:spPr>
          <a:xfrm>
            <a:off x="3744000" y="3321275"/>
            <a:ext cx="1656000" cy="5619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rPr lang="en-GB" sz="800">
                <a:solidFill>
                  <a:srgbClr val="B4B5B2"/>
                </a:solidFill>
                <a:latin typeface="Open Sans"/>
                <a:ea typeface="Open Sans"/>
                <a:cs typeface="Open Sans"/>
                <a:sym typeface="Open Sans"/>
              </a:rPr>
              <a:t>Scraping the web with BeautifulSoup to get and polish some recent chunks of data.</a:t>
            </a:r>
            <a:endParaRPr sz="800">
              <a:solidFill>
                <a:srgbClr val="B4B5B2"/>
              </a:solidFill>
              <a:latin typeface="Calibri"/>
              <a:ea typeface="Calibri"/>
              <a:cs typeface="Calibri"/>
              <a:sym typeface="Calibri"/>
            </a:endParaRPr>
          </a:p>
        </p:txBody>
      </p:sp>
      <p:sp>
        <p:nvSpPr>
          <p:cNvPr id="476" name="Google Shape;476;p60"/>
          <p:cNvSpPr txBox="1"/>
          <p:nvPr/>
        </p:nvSpPr>
        <p:spPr>
          <a:xfrm>
            <a:off x="7486500" y="2887500"/>
            <a:ext cx="13515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Databases</a:t>
            </a:r>
            <a:endParaRPr sz="1100"/>
          </a:p>
        </p:txBody>
      </p:sp>
      <p:sp>
        <p:nvSpPr>
          <p:cNvPr id="477" name="Google Shape;477;p60"/>
          <p:cNvSpPr txBox="1"/>
          <p:nvPr/>
        </p:nvSpPr>
        <p:spPr>
          <a:xfrm>
            <a:off x="7549650" y="3321275"/>
            <a:ext cx="1225200" cy="7464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rPr lang="en-GB" sz="800">
                <a:solidFill>
                  <a:srgbClr val="B4B5B2"/>
                </a:solidFill>
                <a:latin typeface="Open Sans"/>
                <a:ea typeface="Open Sans"/>
                <a:cs typeface="Open Sans"/>
                <a:sym typeface="Open Sans"/>
              </a:rPr>
              <a:t>To obtain insight into other outliers we used other databases like Kaggle.</a:t>
            </a:r>
            <a:endParaRPr sz="800">
              <a:solidFill>
                <a:srgbClr val="B4B5B2"/>
              </a:solidFill>
              <a:latin typeface="Calibri"/>
              <a:ea typeface="Calibri"/>
              <a:cs typeface="Calibri"/>
              <a:sym typeface="Calibri"/>
            </a:endParaRPr>
          </a:p>
        </p:txBody>
      </p:sp>
      <p:sp>
        <p:nvSpPr>
          <p:cNvPr id="478" name="Google Shape;478;p60"/>
          <p:cNvSpPr/>
          <p:nvPr/>
        </p:nvSpPr>
        <p:spPr>
          <a:xfrm>
            <a:off x="7821324" y="220600"/>
            <a:ext cx="1223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9" name="Google Shape;479;p60"/>
          <p:cNvSpPr txBox="1"/>
          <p:nvPr/>
        </p:nvSpPr>
        <p:spPr>
          <a:xfrm>
            <a:off x="8027950" y="228400"/>
            <a:ext cx="108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Jaime Castillo</a:t>
            </a:r>
            <a:endParaRPr sz="1100"/>
          </a:p>
        </p:txBody>
      </p:sp>
      <p:sp>
        <p:nvSpPr>
          <p:cNvPr id="480" name="Google Shape;480;p60"/>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1" name="Google Shape;481;p60"/>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485" name="Shape 485"/>
        <p:cNvGrpSpPr/>
        <p:nvPr/>
      </p:nvGrpSpPr>
      <p:grpSpPr>
        <a:xfrm>
          <a:off x="0" y="0"/>
          <a:ext cx="0" cy="0"/>
          <a:chOff x="0" y="0"/>
          <a:chExt cx="0" cy="0"/>
        </a:xfrm>
      </p:grpSpPr>
      <p:grpSp>
        <p:nvGrpSpPr>
          <p:cNvPr id="486" name="Google Shape;486;p61"/>
          <p:cNvGrpSpPr/>
          <p:nvPr/>
        </p:nvGrpSpPr>
        <p:grpSpPr>
          <a:xfrm>
            <a:off x="300053" y="166249"/>
            <a:ext cx="270914" cy="52682"/>
            <a:chOff x="249382" y="221673"/>
            <a:chExt cx="234497" cy="45600"/>
          </a:xfrm>
        </p:grpSpPr>
        <p:sp>
          <p:nvSpPr>
            <p:cNvPr id="487" name="Google Shape;487;p61"/>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8" name="Google Shape;488;p61"/>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9" name="Google Shape;489;p61"/>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90" name="Google Shape;490;p61"/>
          <p:cNvGrpSpPr/>
          <p:nvPr/>
        </p:nvGrpSpPr>
        <p:grpSpPr>
          <a:xfrm>
            <a:off x="2443181" y="219048"/>
            <a:ext cx="223451" cy="223451"/>
            <a:chOff x="8892506" y="664914"/>
            <a:chExt cx="209400" cy="209400"/>
          </a:xfrm>
        </p:grpSpPr>
        <p:sp>
          <p:nvSpPr>
            <p:cNvPr id="491" name="Google Shape;491;p61"/>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492" name="Google Shape;492;p61"/>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93" name="Google Shape;493;p61"/>
          <p:cNvGrpSpPr/>
          <p:nvPr/>
        </p:nvGrpSpPr>
        <p:grpSpPr>
          <a:xfrm flipH="1">
            <a:off x="2749825" y="219048"/>
            <a:ext cx="223451" cy="223451"/>
            <a:chOff x="8892506" y="664914"/>
            <a:chExt cx="209400" cy="209400"/>
          </a:xfrm>
        </p:grpSpPr>
        <p:sp>
          <p:nvSpPr>
            <p:cNvPr id="494" name="Google Shape;494;p61"/>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495" name="Google Shape;495;p61"/>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96" name="Google Shape;496;p61"/>
          <p:cNvSpPr/>
          <p:nvPr/>
        </p:nvSpPr>
        <p:spPr>
          <a:xfrm>
            <a:off x="2470010" y="2107421"/>
            <a:ext cx="1428900" cy="23646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7" name="Google Shape;497;p61"/>
          <p:cNvSpPr/>
          <p:nvPr/>
        </p:nvSpPr>
        <p:spPr>
          <a:xfrm>
            <a:off x="2612907" y="2326710"/>
            <a:ext cx="1143000" cy="1143000"/>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8" name="Google Shape;498;p61"/>
          <p:cNvSpPr txBox="1"/>
          <p:nvPr/>
        </p:nvSpPr>
        <p:spPr>
          <a:xfrm>
            <a:off x="2749837" y="3832047"/>
            <a:ext cx="7179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lt1"/>
                </a:solidFill>
                <a:latin typeface="Poppins Medium"/>
                <a:ea typeface="Poppins Medium"/>
                <a:cs typeface="Poppins Medium"/>
                <a:sym typeface="Poppins Medium"/>
              </a:rPr>
              <a:t>1940</a:t>
            </a:r>
            <a:endParaRPr sz="900">
              <a:solidFill>
                <a:schemeClr val="lt1"/>
              </a:solidFill>
              <a:latin typeface="Poppins Medium"/>
              <a:ea typeface="Poppins Medium"/>
              <a:cs typeface="Poppins Medium"/>
              <a:sym typeface="Poppins Medium"/>
            </a:endParaRPr>
          </a:p>
        </p:txBody>
      </p:sp>
      <p:sp>
        <p:nvSpPr>
          <p:cNvPr id="499" name="Google Shape;499;p61"/>
          <p:cNvSpPr/>
          <p:nvPr/>
        </p:nvSpPr>
        <p:spPr>
          <a:xfrm>
            <a:off x="4112305" y="2107421"/>
            <a:ext cx="1428900" cy="23646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0" name="Google Shape;500;p61"/>
          <p:cNvSpPr/>
          <p:nvPr/>
        </p:nvSpPr>
        <p:spPr>
          <a:xfrm>
            <a:off x="4255177" y="2326710"/>
            <a:ext cx="1143000" cy="1143000"/>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1" name="Google Shape;501;p61"/>
          <p:cNvSpPr txBox="1"/>
          <p:nvPr/>
        </p:nvSpPr>
        <p:spPr>
          <a:xfrm>
            <a:off x="4383370" y="3832047"/>
            <a:ext cx="8910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lt1"/>
                </a:solidFill>
                <a:latin typeface="Poppins Medium"/>
                <a:ea typeface="Poppins Medium"/>
                <a:cs typeface="Poppins Medium"/>
                <a:sym typeface="Poppins Medium"/>
              </a:rPr>
              <a:t>1950</a:t>
            </a:r>
            <a:endParaRPr sz="1100"/>
          </a:p>
        </p:txBody>
      </p:sp>
      <p:sp>
        <p:nvSpPr>
          <p:cNvPr id="502" name="Google Shape;502;p61"/>
          <p:cNvSpPr txBox="1"/>
          <p:nvPr/>
        </p:nvSpPr>
        <p:spPr>
          <a:xfrm>
            <a:off x="2256602" y="550872"/>
            <a:ext cx="24708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The Ages</a:t>
            </a:r>
            <a:endParaRPr sz="1100"/>
          </a:p>
        </p:txBody>
      </p:sp>
      <p:sp>
        <p:nvSpPr>
          <p:cNvPr id="503" name="Google Shape;503;p61"/>
          <p:cNvSpPr/>
          <p:nvPr/>
        </p:nvSpPr>
        <p:spPr>
          <a:xfrm>
            <a:off x="5758825" y="2107421"/>
            <a:ext cx="1428900" cy="23646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4" name="Google Shape;504;p61"/>
          <p:cNvSpPr/>
          <p:nvPr/>
        </p:nvSpPr>
        <p:spPr>
          <a:xfrm>
            <a:off x="5901697" y="2326710"/>
            <a:ext cx="1143000" cy="1143000"/>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5" name="Google Shape;505;p61"/>
          <p:cNvSpPr txBox="1"/>
          <p:nvPr/>
        </p:nvSpPr>
        <p:spPr>
          <a:xfrm>
            <a:off x="6055977" y="3832047"/>
            <a:ext cx="834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lt1"/>
                </a:solidFill>
                <a:latin typeface="Poppins Medium"/>
                <a:ea typeface="Poppins Medium"/>
                <a:cs typeface="Poppins Medium"/>
                <a:sym typeface="Poppins Medium"/>
              </a:rPr>
              <a:t>1960</a:t>
            </a:r>
            <a:endParaRPr sz="1100"/>
          </a:p>
        </p:txBody>
      </p:sp>
      <p:sp>
        <p:nvSpPr>
          <p:cNvPr id="506" name="Google Shape;506;p61"/>
          <p:cNvSpPr/>
          <p:nvPr/>
        </p:nvSpPr>
        <p:spPr>
          <a:xfrm>
            <a:off x="7405344" y="2107421"/>
            <a:ext cx="1428900" cy="23646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7" name="Google Shape;507;p61"/>
          <p:cNvSpPr/>
          <p:nvPr/>
        </p:nvSpPr>
        <p:spPr>
          <a:xfrm>
            <a:off x="7548216" y="2326710"/>
            <a:ext cx="1143000" cy="1143000"/>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8" name="Google Shape;508;p61"/>
          <p:cNvSpPr txBox="1"/>
          <p:nvPr/>
        </p:nvSpPr>
        <p:spPr>
          <a:xfrm>
            <a:off x="7592321" y="3832047"/>
            <a:ext cx="9705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lt1"/>
                </a:solidFill>
                <a:latin typeface="Poppins Medium"/>
                <a:ea typeface="Poppins Medium"/>
                <a:cs typeface="Poppins Medium"/>
                <a:sym typeface="Poppins Medium"/>
              </a:rPr>
              <a:t>1970</a:t>
            </a:r>
            <a:endParaRPr sz="1100"/>
          </a:p>
        </p:txBody>
      </p:sp>
      <p:sp>
        <p:nvSpPr>
          <p:cNvPr id="509" name="Google Shape;509;p61"/>
          <p:cNvSpPr/>
          <p:nvPr/>
        </p:nvSpPr>
        <p:spPr>
          <a:xfrm>
            <a:off x="0" y="0"/>
            <a:ext cx="22566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0" name="Google Shape;510;p61">
            <a:hlinkClick action="ppaction://hlinksldjump" r:id="rId3"/>
          </p:cNvPr>
          <p:cNvSpPr txBox="1"/>
          <p:nvPr/>
        </p:nvSpPr>
        <p:spPr>
          <a:xfrm>
            <a:off x="651992" y="1313842"/>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Length </a:t>
            </a:r>
            <a:endParaRPr sz="1100"/>
          </a:p>
        </p:txBody>
      </p:sp>
      <p:grpSp>
        <p:nvGrpSpPr>
          <p:cNvPr id="511" name="Google Shape;511;p61"/>
          <p:cNvGrpSpPr/>
          <p:nvPr/>
        </p:nvGrpSpPr>
        <p:grpSpPr>
          <a:xfrm>
            <a:off x="323491" y="1323388"/>
            <a:ext cx="133412" cy="154502"/>
            <a:chOff x="431322" y="1764517"/>
            <a:chExt cx="177883" cy="206002"/>
          </a:xfrm>
        </p:grpSpPr>
        <p:sp>
          <p:nvSpPr>
            <p:cNvPr id="512" name="Google Shape;512;p61">
              <a:hlinkClick action="ppaction://hlinksldjump" r:id="rId4"/>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3" name="Google Shape;513;p61">
              <a:hlinkClick action="ppaction://hlinksldjump" r:id="rId5"/>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4" name="Google Shape;514;p61">
              <a:hlinkClick action="ppaction://hlinksldjump" r:id="rId6"/>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5" name="Google Shape;515;p61">
            <a:hlinkClick/>
          </p:cNvPr>
          <p:cNvSpPr txBox="1"/>
          <p:nvPr/>
        </p:nvSpPr>
        <p:spPr>
          <a:xfrm>
            <a:off x="651998" y="1650650"/>
            <a:ext cx="135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Explicit</a:t>
            </a:r>
            <a:endParaRPr sz="1100"/>
          </a:p>
        </p:txBody>
      </p:sp>
      <p:grpSp>
        <p:nvGrpSpPr>
          <p:cNvPr id="516" name="Google Shape;516;p61"/>
          <p:cNvGrpSpPr/>
          <p:nvPr/>
        </p:nvGrpSpPr>
        <p:grpSpPr>
          <a:xfrm>
            <a:off x="323492" y="1661080"/>
            <a:ext cx="152775" cy="152775"/>
            <a:chOff x="431322" y="2214773"/>
            <a:chExt cx="203700" cy="203700"/>
          </a:xfrm>
        </p:grpSpPr>
        <p:sp>
          <p:nvSpPr>
            <p:cNvPr id="517" name="Google Shape;517;p61">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518" name="Google Shape;518;p61">
              <a:hlinkClick/>
            </p:cNvPr>
            <p:cNvPicPr preferRelativeResize="0"/>
            <p:nvPr/>
          </p:nvPicPr>
          <p:blipFill rotWithShape="1">
            <a:blip r:embed="rId7">
              <a:alphaModFix/>
            </a:blip>
            <a:srcRect b="0" l="0" r="0" t="0"/>
            <a:stretch/>
          </p:blipFill>
          <p:spPr>
            <a:xfrm>
              <a:off x="472263" y="2255714"/>
              <a:ext cx="121788" cy="121788"/>
            </a:xfrm>
            <a:prstGeom prst="rect">
              <a:avLst/>
            </a:prstGeom>
            <a:noFill/>
            <a:ln>
              <a:noFill/>
            </a:ln>
          </p:spPr>
        </p:pic>
      </p:grpSp>
      <p:grpSp>
        <p:nvGrpSpPr>
          <p:cNvPr id="519" name="Google Shape;519;p61"/>
          <p:cNvGrpSpPr/>
          <p:nvPr/>
        </p:nvGrpSpPr>
        <p:grpSpPr>
          <a:xfrm>
            <a:off x="323502" y="1995208"/>
            <a:ext cx="152769" cy="152769"/>
            <a:chOff x="431321" y="3254199"/>
            <a:chExt cx="265500" cy="265500"/>
          </a:xfrm>
        </p:grpSpPr>
        <p:sp>
          <p:nvSpPr>
            <p:cNvPr id="520" name="Google Shape;520;p61">
              <a:hlinkClick action="ppaction://hlinksldjump" r:id="rId8"/>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521" name="Google Shape;521;p61">
              <a:hlinkClick action="ppaction://hlinksldjump" r:id="rId9"/>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22" name="Google Shape;522;p61">
            <a:hlinkClick action="ppaction://hlinksldjump" r:id="rId10"/>
          </p:cNvPr>
          <p:cNvSpPr txBox="1"/>
          <p:nvPr/>
        </p:nvSpPr>
        <p:spPr>
          <a:xfrm>
            <a:off x="652006" y="1987475"/>
            <a:ext cx="1489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Men and </a:t>
            </a:r>
            <a:r>
              <a:rPr lang="en-GB" sz="900">
                <a:solidFill>
                  <a:srgbClr val="B4B5B2"/>
                </a:solidFill>
                <a:latin typeface="Poppins Medium"/>
                <a:ea typeface="Poppins Medium"/>
                <a:cs typeface="Poppins Medium"/>
                <a:sym typeface="Poppins Medium"/>
              </a:rPr>
              <a:t>Women</a:t>
            </a:r>
            <a:endParaRPr sz="1100"/>
          </a:p>
        </p:txBody>
      </p:sp>
      <p:cxnSp>
        <p:nvCxnSpPr>
          <p:cNvPr id="523" name="Google Shape;523;p61"/>
          <p:cNvCxnSpPr/>
          <p:nvPr/>
        </p:nvCxnSpPr>
        <p:spPr>
          <a:xfrm>
            <a:off x="253142" y="2402327"/>
            <a:ext cx="1750200" cy="0"/>
          </a:xfrm>
          <a:prstGeom prst="straightConnector1">
            <a:avLst/>
          </a:prstGeom>
          <a:noFill/>
          <a:ln cap="flat" cmpd="sng" w="9525">
            <a:solidFill>
              <a:srgbClr val="555554"/>
            </a:solidFill>
            <a:prstDash val="solid"/>
            <a:miter lim="800000"/>
            <a:headEnd len="sm" w="sm" type="none"/>
            <a:tailEnd len="sm" w="sm" type="none"/>
          </a:ln>
        </p:spPr>
      </p:cxnSp>
      <p:sp>
        <p:nvSpPr>
          <p:cNvPr id="524" name="Google Shape;524;p61">
            <a:hlinkClick/>
          </p:cNvPr>
          <p:cNvSpPr txBox="1"/>
          <p:nvPr/>
        </p:nvSpPr>
        <p:spPr>
          <a:xfrm>
            <a:off x="651992" y="260943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Minorities</a:t>
            </a:r>
            <a:endParaRPr sz="1100"/>
          </a:p>
        </p:txBody>
      </p:sp>
      <p:sp>
        <p:nvSpPr>
          <p:cNvPr id="525" name="Google Shape;525;p61">
            <a:hlinkClick/>
          </p:cNvPr>
          <p:cNvSpPr/>
          <p:nvPr/>
        </p:nvSpPr>
        <p:spPr>
          <a:xfrm>
            <a:off x="352879" y="2609435"/>
            <a:ext cx="116151" cy="153705"/>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6" name="Google Shape;526;p61">
            <a:hlinkClick/>
          </p:cNvPr>
          <p:cNvSpPr txBox="1"/>
          <p:nvPr/>
        </p:nvSpPr>
        <p:spPr>
          <a:xfrm>
            <a:off x="651992" y="2949011"/>
            <a:ext cx="73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Genres </a:t>
            </a:r>
            <a:endParaRPr sz="1100"/>
          </a:p>
        </p:txBody>
      </p:sp>
      <p:sp>
        <p:nvSpPr>
          <p:cNvPr id="527" name="Google Shape;527;p61">
            <a:hlinkClick/>
          </p:cNvPr>
          <p:cNvSpPr/>
          <p:nvPr/>
        </p:nvSpPr>
        <p:spPr>
          <a:xfrm>
            <a:off x="343018" y="2968523"/>
            <a:ext cx="130970" cy="154105"/>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8" name="Google Shape;528;p61">
            <a:hlinkClick/>
          </p:cNvPr>
          <p:cNvSpPr txBox="1"/>
          <p:nvPr/>
        </p:nvSpPr>
        <p:spPr>
          <a:xfrm>
            <a:off x="652005" y="3288575"/>
            <a:ext cx="903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Wrapped</a:t>
            </a:r>
            <a:endParaRPr sz="1100"/>
          </a:p>
        </p:txBody>
      </p:sp>
      <p:grpSp>
        <p:nvGrpSpPr>
          <p:cNvPr id="529" name="Google Shape;529;p61"/>
          <p:cNvGrpSpPr/>
          <p:nvPr/>
        </p:nvGrpSpPr>
        <p:grpSpPr>
          <a:xfrm>
            <a:off x="331523" y="3288712"/>
            <a:ext cx="152780" cy="152780"/>
            <a:chOff x="5762625" y="3095625"/>
            <a:chExt cx="665130" cy="665130"/>
          </a:xfrm>
        </p:grpSpPr>
        <p:sp>
          <p:nvSpPr>
            <p:cNvPr id="530" name="Google Shape;530;p61">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1" name="Google Shape;531;p61">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32" name="Google Shape;532;p61">
            <a:hlinkClick/>
          </p:cNvPr>
          <p:cNvSpPr txBox="1"/>
          <p:nvPr/>
        </p:nvSpPr>
        <p:spPr>
          <a:xfrm>
            <a:off x="652004" y="3628150"/>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Thanks</a:t>
            </a:r>
            <a:endParaRPr sz="1100"/>
          </a:p>
        </p:txBody>
      </p:sp>
      <p:grpSp>
        <p:nvGrpSpPr>
          <p:cNvPr id="533" name="Google Shape;533;p61"/>
          <p:cNvGrpSpPr/>
          <p:nvPr/>
        </p:nvGrpSpPr>
        <p:grpSpPr>
          <a:xfrm>
            <a:off x="323760" y="3647938"/>
            <a:ext cx="155769" cy="155820"/>
            <a:chOff x="6124575" y="3380359"/>
            <a:chExt cx="468618" cy="468774"/>
          </a:xfrm>
        </p:grpSpPr>
        <p:sp>
          <p:nvSpPr>
            <p:cNvPr id="534" name="Google Shape;534;p61">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5" name="Google Shape;535;p61">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36" name="Google Shape;536;p61">
            <a:hlinkClick action="ppaction://hlinksldjump" r:id="rId11"/>
          </p:cNvPr>
          <p:cNvSpPr/>
          <p:nvPr/>
        </p:nvSpPr>
        <p:spPr>
          <a:xfrm>
            <a:off x="300059" y="628439"/>
            <a:ext cx="153952" cy="1529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7" name="Google Shape;537;p61">
            <a:hlinkClick action="ppaction://hlinksldjump" r:id="rId12"/>
          </p:cNvPr>
          <p:cNvSpPr txBox="1"/>
          <p:nvPr/>
        </p:nvSpPr>
        <p:spPr>
          <a:xfrm>
            <a:off x="651992" y="634328"/>
            <a:ext cx="68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538" name="Google Shape;538;p61">
            <a:hlinkClick action="ppaction://hlinksldjump" r:id="rId13"/>
          </p:cNvPr>
          <p:cNvSpPr/>
          <p:nvPr/>
        </p:nvSpPr>
        <p:spPr>
          <a:xfrm>
            <a:off x="304109" y="971141"/>
            <a:ext cx="151558" cy="15693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9" name="Google Shape;539;p61">
            <a:hlinkClick action="ppaction://hlinksldjump" r:id="rId14"/>
          </p:cNvPr>
          <p:cNvSpPr txBox="1"/>
          <p:nvPr/>
        </p:nvSpPr>
        <p:spPr>
          <a:xfrm>
            <a:off x="651992" y="945653"/>
            <a:ext cx="68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The Ages</a:t>
            </a:r>
            <a:endParaRPr sz="1100"/>
          </a:p>
        </p:txBody>
      </p:sp>
      <p:pic>
        <p:nvPicPr>
          <p:cNvPr id="540" name="Google Shape;540;p61"/>
          <p:cNvPicPr preferRelativeResize="0"/>
          <p:nvPr/>
        </p:nvPicPr>
        <p:blipFill>
          <a:blip r:embed="rId15">
            <a:alphaModFix/>
          </a:blip>
          <a:stretch>
            <a:fillRect/>
          </a:stretch>
        </p:blipFill>
        <p:spPr>
          <a:xfrm>
            <a:off x="4242838" y="2252275"/>
            <a:ext cx="1172049" cy="1291850"/>
          </a:xfrm>
          <a:prstGeom prst="rect">
            <a:avLst/>
          </a:prstGeom>
          <a:noFill/>
          <a:ln>
            <a:noFill/>
          </a:ln>
        </p:spPr>
      </p:pic>
      <p:pic>
        <p:nvPicPr>
          <p:cNvPr id="541" name="Google Shape;541;p61"/>
          <p:cNvPicPr preferRelativeResize="0"/>
          <p:nvPr/>
        </p:nvPicPr>
        <p:blipFill>
          <a:blip r:embed="rId16">
            <a:alphaModFix/>
          </a:blip>
          <a:stretch>
            <a:fillRect/>
          </a:stretch>
        </p:blipFill>
        <p:spPr>
          <a:xfrm>
            <a:off x="5887250" y="2252275"/>
            <a:ext cx="1172051" cy="1291848"/>
          </a:xfrm>
          <a:prstGeom prst="rect">
            <a:avLst/>
          </a:prstGeom>
          <a:noFill/>
          <a:ln>
            <a:noFill/>
          </a:ln>
        </p:spPr>
      </p:pic>
      <p:pic>
        <p:nvPicPr>
          <p:cNvPr id="542" name="Google Shape;542;p61"/>
          <p:cNvPicPr preferRelativeResize="0"/>
          <p:nvPr/>
        </p:nvPicPr>
        <p:blipFill>
          <a:blip r:embed="rId17">
            <a:alphaModFix/>
          </a:blip>
          <a:stretch>
            <a:fillRect/>
          </a:stretch>
        </p:blipFill>
        <p:spPr>
          <a:xfrm>
            <a:off x="7531675" y="2252275"/>
            <a:ext cx="1172050" cy="1291850"/>
          </a:xfrm>
          <a:prstGeom prst="rect">
            <a:avLst/>
          </a:prstGeom>
          <a:noFill/>
          <a:ln>
            <a:noFill/>
          </a:ln>
        </p:spPr>
      </p:pic>
      <p:pic>
        <p:nvPicPr>
          <p:cNvPr id="543" name="Google Shape;543;p61"/>
          <p:cNvPicPr preferRelativeResize="0"/>
          <p:nvPr/>
        </p:nvPicPr>
        <p:blipFill rotWithShape="1">
          <a:blip r:embed="rId18">
            <a:alphaModFix/>
          </a:blip>
          <a:srcRect b="29381" l="32027" r="32027" t="7"/>
          <a:stretch/>
        </p:blipFill>
        <p:spPr>
          <a:xfrm>
            <a:off x="2612950" y="2252275"/>
            <a:ext cx="1143000" cy="1291850"/>
          </a:xfrm>
          <a:prstGeom prst="rect">
            <a:avLst/>
          </a:prstGeom>
          <a:noFill/>
          <a:ln>
            <a:noFill/>
          </a:ln>
        </p:spPr>
      </p:pic>
      <p:sp>
        <p:nvSpPr>
          <p:cNvPr id="544" name="Google Shape;544;p61"/>
          <p:cNvSpPr/>
          <p:nvPr/>
        </p:nvSpPr>
        <p:spPr>
          <a:xfrm>
            <a:off x="7821324" y="220600"/>
            <a:ext cx="1223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5" name="Google Shape;545;p61"/>
          <p:cNvSpPr txBox="1"/>
          <p:nvPr/>
        </p:nvSpPr>
        <p:spPr>
          <a:xfrm>
            <a:off x="8027950" y="228400"/>
            <a:ext cx="108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Jaime Castillo</a:t>
            </a:r>
            <a:endParaRPr sz="1100"/>
          </a:p>
        </p:txBody>
      </p:sp>
      <p:sp>
        <p:nvSpPr>
          <p:cNvPr id="546" name="Google Shape;546;p61"/>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7" name="Google Shape;547;p61"/>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551" name="Shape 551"/>
        <p:cNvGrpSpPr/>
        <p:nvPr/>
      </p:nvGrpSpPr>
      <p:grpSpPr>
        <a:xfrm>
          <a:off x="0" y="0"/>
          <a:ext cx="0" cy="0"/>
          <a:chOff x="0" y="0"/>
          <a:chExt cx="0" cy="0"/>
        </a:xfrm>
      </p:grpSpPr>
      <p:grpSp>
        <p:nvGrpSpPr>
          <p:cNvPr id="552" name="Google Shape;552;p62"/>
          <p:cNvGrpSpPr/>
          <p:nvPr/>
        </p:nvGrpSpPr>
        <p:grpSpPr>
          <a:xfrm>
            <a:off x="300053" y="166249"/>
            <a:ext cx="270914" cy="52682"/>
            <a:chOff x="249382" y="221673"/>
            <a:chExt cx="234497" cy="45600"/>
          </a:xfrm>
        </p:grpSpPr>
        <p:sp>
          <p:nvSpPr>
            <p:cNvPr id="553" name="Google Shape;553;p62"/>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4" name="Google Shape;554;p62"/>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5" name="Google Shape;555;p62"/>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556" name="Google Shape;556;p62"/>
          <p:cNvGrpSpPr/>
          <p:nvPr/>
        </p:nvGrpSpPr>
        <p:grpSpPr>
          <a:xfrm>
            <a:off x="2443181" y="219048"/>
            <a:ext cx="223451" cy="223451"/>
            <a:chOff x="8892506" y="664914"/>
            <a:chExt cx="209400" cy="209400"/>
          </a:xfrm>
        </p:grpSpPr>
        <p:sp>
          <p:nvSpPr>
            <p:cNvPr id="557" name="Google Shape;557;p62"/>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558" name="Google Shape;558;p62"/>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59" name="Google Shape;559;p62"/>
          <p:cNvGrpSpPr/>
          <p:nvPr/>
        </p:nvGrpSpPr>
        <p:grpSpPr>
          <a:xfrm flipH="1">
            <a:off x="2749825" y="219048"/>
            <a:ext cx="223451" cy="223451"/>
            <a:chOff x="8892506" y="664914"/>
            <a:chExt cx="209400" cy="209400"/>
          </a:xfrm>
        </p:grpSpPr>
        <p:sp>
          <p:nvSpPr>
            <p:cNvPr id="560" name="Google Shape;560;p62"/>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561" name="Google Shape;561;p62"/>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62" name="Google Shape;562;p62"/>
          <p:cNvSpPr/>
          <p:nvPr/>
        </p:nvSpPr>
        <p:spPr>
          <a:xfrm>
            <a:off x="2470010" y="2107421"/>
            <a:ext cx="1428900" cy="23646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3" name="Google Shape;563;p62"/>
          <p:cNvSpPr/>
          <p:nvPr/>
        </p:nvSpPr>
        <p:spPr>
          <a:xfrm>
            <a:off x="2612907" y="2326710"/>
            <a:ext cx="1143000" cy="1143000"/>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4" name="Google Shape;564;p62"/>
          <p:cNvSpPr txBox="1"/>
          <p:nvPr/>
        </p:nvSpPr>
        <p:spPr>
          <a:xfrm>
            <a:off x="2749837" y="3832047"/>
            <a:ext cx="7179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lt1"/>
                </a:solidFill>
                <a:latin typeface="Poppins Medium"/>
                <a:ea typeface="Poppins Medium"/>
                <a:cs typeface="Poppins Medium"/>
                <a:sym typeface="Poppins Medium"/>
              </a:rPr>
              <a:t>1980</a:t>
            </a:r>
            <a:endParaRPr sz="900">
              <a:solidFill>
                <a:schemeClr val="lt1"/>
              </a:solidFill>
              <a:latin typeface="Poppins Medium"/>
              <a:ea typeface="Poppins Medium"/>
              <a:cs typeface="Poppins Medium"/>
              <a:sym typeface="Poppins Medium"/>
            </a:endParaRPr>
          </a:p>
        </p:txBody>
      </p:sp>
      <p:pic>
        <p:nvPicPr>
          <p:cNvPr id="565" name="Google Shape;565;p62"/>
          <p:cNvPicPr preferRelativeResize="0"/>
          <p:nvPr/>
        </p:nvPicPr>
        <p:blipFill>
          <a:blip r:embed="rId3">
            <a:alphaModFix/>
          </a:blip>
          <a:stretch>
            <a:fillRect/>
          </a:stretch>
        </p:blipFill>
        <p:spPr>
          <a:xfrm>
            <a:off x="2598425" y="2252325"/>
            <a:ext cx="1172050" cy="1291850"/>
          </a:xfrm>
          <a:prstGeom prst="rect">
            <a:avLst/>
          </a:prstGeom>
          <a:noFill/>
          <a:ln>
            <a:noFill/>
          </a:ln>
        </p:spPr>
      </p:pic>
      <p:sp>
        <p:nvSpPr>
          <p:cNvPr id="566" name="Google Shape;566;p62"/>
          <p:cNvSpPr/>
          <p:nvPr/>
        </p:nvSpPr>
        <p:spPr>
          <a:xfrm>
            <a:off x="4112305" y="2107421"/>
            <a:ext cx="1428900" cy="23646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7" name="Google Shape;567;p62"/>
          <p:cNvSpPr/>
          <p:nvPr/>
        </p:nvSpPr>
        <p:spPr>
          <a:xfrm>
            <a:off x="4255177" y="2326710"/>
            <a:ext cx="1143000" cy="1143000"/>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8" name="Google Shape;568;p62"/>
          <p:cNvSpPr txBox="1"/>
          <p:nvPr/>
        </p:nvSpPr>
        <p:spPr>
          <a:xfrm>
            <a:off x="4383370" y="3832047"/>
            <a:ext cx="8910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lt1"/>
                </a:solidFill>
                <a:latin typeface="Poppins Medium"/>
                <a:ea typeface="Poppins Medium"/>
                <a:cs typeface="Poppins Medium"/>
                <a:sym typeface="Poppins Medium"/>
              </a:rPr>
              <a:t>1990</a:t>
            </a:r>
            <a:endParaRPr sz="1100"/>
          </a:p>
        </p:txBody>
      </p:sp>
      <p:sp>
        <p:nvSpPr>
          <p:cNvPr id="569" name="Google Shape;569;p62"/>
          <p:cNvSpPr txBox="1"/>
          <p:nvPr/>
        </p:nvSpPr>
        <p:spPr>
          <a:xfrm>
            <a:off x="2256602" y="550872"/>
            <a:ext cx="24708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The Ages</a:t>
            </a:r>
            <a:endParaRPr sz="1100"/>
          </a:p>
        </p:txBody>
      </p:sp>
      <p:sp>
        <p:nvSpPr>
          <p:cNvPr id="570" name="Google Shape;570;p62"/>
          <p:cNvSpPr/>
          <p:nvPr/>
        </p:nvSpPr>
        <p:spPr>
          <a:xfrm>
            <a:off x="5758825" y="2107421"/>
            <a:ext cx="1428900" cy="23646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1" name="Google Shape;571;p62"/>
          <p:cNvSpPr/>
          <p:nvPr/>
        </p:nvSpPr>
        <p:spPr>
          <a:xfrm>
            <a:off x="5901697" y="2326710"/>
            <a:ext cx="1143000" cy="1143000"/>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2" name="Google Shape;572;p62"/>
          <p:cNvSpPr txBox="1"/>
          <p:nvPr/>
        </p:nvSpPr>
        <p:spPr>
          <a:xfrm>
            <a:off x="6055977" y="3832047"/>
            <a:ext cx="834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lt1"/>
                </a:solidFill>
                <a:latin typeface="Poppins Medium"/>
                <a:ea typeface="Poppins Medium"/>
                <a:cs typeface="Poppins Medium"/>
                <a:sym typeface="Poppins Medium"/>
              </a:rPr>
              <a:t>2000</a:t>
            </a:r>
            <a:endParaRPr sz="1100"/>
          </a:p>
        </p:txBody>
      </p:sp>
      <p:sp>
        <p:nvSpPr>
          <p:cNvPr id="573" name="Google Shape;573;p62"/>
          <p:cNvSpPr/>
          <p:nvPr/>
        </p:nvSpPr>
        <p:spPr>
          <a:xfrm>
            <a:off x="7405344" y="2107421"/>
            <a:ext cx="1428900" cy="23646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4" name="Google Shape;574;p62"/>
          <p:cNvSpPr/>
          <p:nvPr/>
        </p:nvSpPr>
        <p:spPr>
          <a:xfrm>
            <a:off x="7548216" y="2326710"/>
            <a:ext cx="1143000" cy="1143000"/>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5" name="Google Shape;575;p62"/>
          <p:cNvSpPr txBox="1"/>
          <p:nvPr/>
        </p:nvSpPr>
        <p:spPr>
          <a:xfrm>
            <a:off x="7592321" y="3832047"/>
            <a:ext cx="9705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lt1"/>
                </a:solidFill>
                <a:latin typeface="Poppins Medium"/>
                <a:ea typeface="Poppins Medium"/>
                <a:cs typeface="Poppins Medium"/>
                <a:sym typeface="Poppins Medium"/>
              </a:rPr>
              <a:t>2010</a:t>
            </a:r>
            <a:endParaRPr sz="1100"/>
          </a:p>
        </p:txBody>
      </p:sp>
      <p:sp>
        <p:nvSpPr>
          <p:cNvPr id="576" name="Google Shape;576;p62"/>
          <p:cNvSpPr/>
          <p:nvPr/>
        </p:nvSpPr>
        <p:spPr>
          <a:xfrm>
            <a:off x="0" y="0"/>
            <a:ext cx="22566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7" name="Google Shape;577;p62">
            <a:hlinkClick action="ppaction://hlinksldjump" r:id="rId4"/>
          </p:cNvPr>
          <p:cNvSpPr txBox="1"/>
          <p:nvPr/>
        </p:nvSpPr>
        <p:spPr>
          <a:xfrm>
            <a:off x="651992" y="1313842"/>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Length </a:t>
            </a:r>
            <a:endParaRPr sz="1100"/>
          </a:p>
        </p:txBody>
      </p:sp>
      <p:sp>
        <p:nvSpPr>
          <p:cNvPr id="578" name="Google Shape;578;p62">
            <a:hlinkClick/>
          </p:cNvPr>
          <p:cNvSpPr txBox="1"/>
          <p:nvPr/>
        </p:nvSpPr>
        <p:spPr>
          <a:xfrm>
            <a:off x="651998" y="1650650"/>
            <a:ext cx="135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Explicit</a:t>
            </a:r>
            <a:endParaRPr sz="1100"/>
          </a:p>
        </p:txBody>
      </p:sp>
      <p:grpSp>
        <p:nvGrpSpPr>
          <p:cNvPr id="579" name="Google Shape;579;p62"/>
          <p:cNvGrpSpPr/>
          <p:nvPr/>
        </p:nvGrpSpPr>
        <p:grpSpPr>
          <a:xfrm>
            <a:off x="323492" y="1661080"/>
            <a:ext cx="152775" cy="152775"/>
            <a:chOff x="431322" y="2214773"/>
            <a:chExt cx="203700" cy="203700"/>
          </a:xfrm>
        </p:grpSpPr>
        <p:sp>
          <p:nvSpPr>
            <p:cNvPr id="580" name="Google Shape;580;p62">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581" name="Google Shape;581;p62">
              <a:hlinkClick/>
            </p:cNvPr>
            <p:cNvPicPr preferRelativeResize="0"/>
            <p:nvPr/>
          </p:nvPicPr>
          <p:blipFill rotWithShape="1">
            <a:blip r:embed="rId5">
              <a:alphaModFix/>
            </a:blip>
            <a:srcRect b="0" l="0" r="0" t="0"/>
            <a:stretch/>
          </p:blipFill>
          <p:spPr>
            <a:xfrm>
              <a:off x="472263" y="2255714"/>
              <a:ext cx="121788" cy="121788"/>
            </a:xfrm>
            <a:prstGeom prst="rect">
              <a:avLst/>
            </a:prstGeom>
            <a:noFill/>
            <a:ln>
              <a:noFill/>
            </a:ln>
          </p:spPr>
        </p:pic>
      </p:grpSp>
      <p:grpSp>
        <p:nvGrpSpPr>
          <p:cNvPr id="582" name="Google Shape;582;p62"/>
          <p:cNvGrpSpPr/>
          <p:nvPr/>
        </p:nvGrpSpPr>
        <p:grpSpPr>
          <a:xfrm>
            <a:off x="323502" y="1995208"/>
            <a:ext cx="152769" cy="152769"/>
            <a:chOff x="431321" y="3254199"/>
            <a:chExt cx="265500" cy="265500"/>
          </a:xfrm>
        </p:grpSpPr>
        <p:sp>
          <p:nvSpPr>
            <p:cNvPr id="583" name="Google Shape;583;p62">
              <a:hlinkClick action="ppaction://hlinksldjump" r:id="rId6"/>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584" name="Google Shape;584;p62">
              <a:hlinkClick action="ppaction://hlinksldjump" r:id="rId7"/>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85" name="Google Shape;585;p62"/>
          <p:cNvGrpSpPr/>
          <p:nvPr/>
        </p:nvGrpSpPr>
        <p:grpSpPr>
          <a:xfrm>
            <a:off x="323491" y="1323388"/>
            <a:ext cx="133412" cy="154502"/>
            <a:chOff x="431322" y="1764517"/>
            <a:chExt cx="177883" cy="206002"/>
          </a:xfrm>
        </p:grpSpPr>
        <p:sp>
          <p:nvSpPr>
            <p:cNvPr id="586" name="Google Shape;586;p62">
              <a:hlinkClick action="ppaction://hlinksldjump" r:id="rId8"/>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7" name="Google Shape;587;p62">
              <a:hlinkClick action="ppaction://hlinksldjump" r:id="rId9"/>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8" name="Google Shape;588;p62">
              <a:hlinkClick action="ppaction://hlinksldjump" r:id="rId10"/>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89" name="Google Shape;589;p62">
            <a:hlinkClick action="ppaction://hlinksldjump" r:id="rId11"/>
          </p:cNvPr>
          <p:cNvSpPr txBox="1"/>
          <p:nvPr/>
        </p:nvSpPr>
        <p:spPr>
          <a:xfrm>
            <a:off x="652006" y="1987475"/>
            <a:ext cx="1489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Men and Woman</a:t>
            </a:r>
            <a:endParaRPr sz="1100"/>
          </a:p>
        </p:txBody>
      </p:sp>
      <p:cxnSp>
        <p:nvCxnSpPr>
          <p:cNvPr id="590" name="Google Shape;590;p62"/>
          <p:cNvCxnSpPr/>
          <p:nvPr/>
        </p:nvCxnSpPr>
        <p:spPr>
          <a:xfrm>
            <a:off x="253142" y="2402327"/>
            <a:ext cx="1750200" cy="0"/>
          </a:xfrm>
          <a:prstGeom prst="straightConnector1">
            <a:avLst/>
          </a:prstGeom>
          <a:noFill/>
          <a:ln cap="flat" cmpd="sng" w="9525">
            <a:solidFill>
              <a:srgbClr val="555554"/>
            </a:solidFill>
            <a:prstDash val="solid"/>
            <a:miter lim="800000"/>
            <a:headEnd len="sm" w="sm" type="none"/>
            <a:tailEnd len="sm" w="sm" type="none"/>
          </a:ln>
        </p:spPr>
      </p:cxnSp>
      <p:sp>
        <p:nvSpPr>
          <p:cNvPr id="591" name="Google Shape;591;p62">
            <a:hlinkClick/>
          </p:cNvPr>
          <p:cNvSpPr txBox="1"/>
          <p:nvPr/>
        </p:nvSpPr>
        <p:spPr>
          <a:xfrm>
            <a:off x="651992" y="260943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Minorities</a:t>
            </a:r>
            <a:endParaRPr sz="1100"/>
          </a:p>
        </p:txBody>
      </p:sp>
      <p:sp>
        <p:nvSpPr>
          <p:cNvPr id="592" name="Google Shape;592;p62">
            <a:hlinkClick/>
          </p:cNvPr>
          <p:cNvSpPr/>
          <p:nvPr/>
        </p:nvSpPr>
        <p:spPr>
          <a:xfrm>
            <a:off x="352879" y="2609435"/>
            <a:ext cx="116151" cy="153705"/>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3" name="Google Shape;593;p62">
            <a:hlinkClick/>
          </p:cNvPr>
          <p:cNvSpPr txBox="1"/>
          <p:nvPr/>
        </p:nvSpPr>
        <p:spPr>
          <a:xfrm>
            <a:off x="651992" y="2949011"/>
            <a:ext cx="73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Genres </a:t>
            </a:r>
            <a:endParaRPr sz="1100"/>
          </a:p>
        </p:txBody>
      </p:sp>
      <p:sp>
        <p:nvSpPr>
          <p:cNvPr id="594" name="Google Shape;594;p62">
            <a:hlinkClick/>
          </p:cNvPr>
          <p:cNvSpPr/>
          <p:nvPr/>
        </p:nvSpPr>
        <p:spPr>
          <a:xfrm>
            <a:off x="343018" y="2968523"/>
            <a:ext cx="130970" cy="154105"/>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5" name="Google Shape;595;p62">
            <a:hlinkClick/>
          </p:cNvPr>
          <p:cNvSpPr txBox="1"/>
          <p:nvPr/>
        </p:nvSpPr>
        <p:spPr>
          <a:xfrm>
            <a:off x="652005" y="3288575"/>
            <a:ext cx="903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Wrapped</a:t>
            </a:r>
            <a:endParaRPr sz="1100"/>
          </a:p>
        </p:txBody>
      </p:sp>
      <p:grpSp>
        <p:nvGrpSpPr>
          <p:cNvPr id="596" name="Google Shape;596;p62"/>
          <p:cNvGrpSpPr/>
          <p:nvPr/>
        </p:nvGrpSpPr>
        <p:grpSpPr>
          <a:xfrm>
            <a:off x="331523" y="3288712"/>
            <a:ext cx="152780" cy="152780"/>
            <a:chOff x="5762625" y="3095625"/>
            <a:chExt cx="665130" cy="665130"/>
          </a:xfrm>
        </p:grpSpPr>
        <p:sp>
          <p:nvSpPr>
            <p:cNvPr id="597" name="Google Shape;597;p62">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8" name="Google Shape;598;p62">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99" name="Google Shape;599;p62">
            <a:hlinkClick/>
          </p:cNvPr>
          <p:cNvSpPr txBox="1"/>
          <p:nvPr/>
        </p:nvSpPr>
        <p:spPr>
          <a:xfrm>
            <a:off x="652004" y="3628150"/>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Thanks</a:t>
            </a:r>
            <a:endParaRPr sz="1100"/>
          </a:p>
        </p:txBody>
      </p:sp>
      <p:grpSp>
        <p:nvGrpSpPr>
          <p:cNvPr id="600" name="Google Shape;600;p62"/>
          <p:cNvGrpSpPr/>
          <p:nvPr/>
        </p:nvGrpSpPr>
        <p:grpSpPr>
          <a:xfrm>
            <a:off x="323760" y="3647938"/>
            <a:ext cx="155769" cy="155820"/>
            <a:chOff x="6124575" y="3380359"/>
            <a:chExt cx="468618" cy="468774"/>
          </a:xfrm>
        </p:grpSpPr>
        <p:sp>
          <p:nvSpPr>
            <p:cNvPr id="601" name="Google Shape;601;p62">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2" name="Google Shape;602;p62">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03" name="Google Shape;603;p62">
            <a:hlinkClick action="ppaction://hlinksldjump" r:id="rId12"/>
          </p:cNvPr>
          <p:cNvSpPr/>
          <p:nvPr/>
        </p:nvSpPr>
        <p:spPr>
          <a:xfrm>
            <a:off x="300059" y="628439"/>
            <a:ext cx="153952" cy="1529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4" name="Google Shape;604;p62">
            <a:hlinkClick action="ppaction://hlinksldjump" r:id="rId13"/>
          </p:cNvPr>
          <p:cNvSpPr txBox="1"/>
          <p:nvPr/>
        </p:nvSpPr>
        <p:spPr>
          <a:xfrm>
            <a:off x="651992" y="634328"/>
            <a:ext cx="68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605" name="Google Shape;605;p62">
            <a:hlinkClick action="ppaction://hlinksldjump" r:id="rId14"/>
          </p:cNvPr>
          <p:cNvSpPr/>
          <p:nvPr/>
        </p:nvSpPr>
        <p:spPr>
          <a:xfrm>
            <a:off x="304109" y="971141"/>
            <a:ext cx="151558" cy="15693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6" name="Google Shape;606;p62">
            <a:hlinkClick action="ppaction://hlinksldjump" r:id="rId15"/>
          </p:cNvPr>
          <p:cNvSpPr txBox="1"/>
          <p:nvPr/>
        </p:nvSpPr>
        <p:spPr>
          <a:xfrm>
            <a:off x="651992" y="945653"/>
            <a:ext cx="68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The Ages</a:t>
            </a:r>
            <a:endParaRPr sz="1100"/>
          </a:p>
        </p:txBody>
      </p:sp>
      <p:pic>
        <p:nvPicPr>
          <p:cNvPr id="607" name="Google Shape;607;p62"/>
          <p:cNvPicPr preferRelativeResize="0"/>
          <p:nvPr/>
        </p:nvPicPr>
        <p:blipFill>
          <a:blip r:embed="rId16">
            <a:alphaModFix/>
          </a:blip>
          <a:stretch>
            <a:fillRect/>
          </a:stretch>
        </p:blipFill>
        <p:spPr>
          <a:xfrm>
            <a:off x="4257363" y="2252325"/>
            <a:ext cx="1143000" cy="1291850"/>
          </a:xfrm>
          <a:prstGeom prst="rect">
            <a:avLst/>
          </a:prstGeom>
          <a:noFill/>
          <a:ln>
            <a:noFill/>
          </a:ln>
        </p:spPr>
      </p:pic>
      <p:pic>
        <p:nvPicPr>
          <p:cNvPr id="608" name="Google Shape;608;p62"/>
          <p:cNvPicPr preferRelativeResize="0"/>
          <p:nvPr/>
        </p:nvPicPr>
        <p:blipFill>
          <a:blip r:embed="rId17">
            <a:alphaModFix/>
          </a:blip>
          <a:stretch>
            <a:fillRect/>
          </a:stretch>
        </p:blipFill>
        <p:spPr>
          <a:xfrm>
            <a:off x="5887250" y="2252275"/>
            <a:ext cx="1172050" cy="1291850"/>
          </a:xfrm>
          <a:prstGeom prst="rect">
            <a:avLst/>
          </a:prstGeom>
          <a:noFill/>
          <a:ln>
            <a:noFill/>
          </a:ln>
        </p:spPr>
      </p:pic>
      <p:pic>
        <p:nvPicPr>
          <p:cNvPr id="609" name="Google Shape;609;p62"/>
          <p:cNvPicPr preferRelativeResize="0"/>
          <p:nvPr/>
        </p:nvPicPr>
        <p:blipFill>
          <a:blip r:embed="rId18">
            <a:alphaModFix/>
          </a:blip>
          <a:stretch>
            <a:fillRect/>
          </a:stretch>
        </p:blipFill>
        <p:spPr>
          <a:xfrm>
            <a:off x="7531675" y="2252325"/>
            <a:ext cx="1172025" cy="1291850"/>
          </a:xfrm>
          <a:prstGeom prst="rect">
            <a:avLst/>
          </a:prstGeom>
          <a:noFill/>
          <a:ln>
            <a:noFill/>
          </a:ln>
        </p:spPr>
      </p:pic>
      <p:sp>
        <p:nvSpPr>
          <p:cNvPr id="610" name="Google Shape;610;p62"/>
          <p:cNvSpPr/>
          <p:nvPr/>
        </p:nvSpPr>
        <p:spPr>
          <a:xfrm>
            <a:off x="7821324" y="220600"/>
            <a:ext cx="1223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1" name="Google Shape;611;p62"/>
          <p:cNvSpPr txBox="1"/>
          <p:nvPr/>
        </p:nvSpPr>
        <p:spPr>
          <a:xfrm>
            <a:off x="8027950" y="228400"/>
            <a:ext cx="108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Jaime Castillo</a:t>
            </a:r>
            <a:endParaRPr sz="1100"/>
          </a:p>
        </p:txBody>
      </p:sp>
      <p:sp>
        <p:nvSpPr>
          <p:cNvPr id="612" name="Google Shape;612;p62"/>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3" name="Google Shape;613;p62"/>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617" name="Shape 617"/>
        <p:cNvGrpSpPr/>
        <p:nvPr/>
      </p:nvGrpSpPr>
      <p:grpSpPr>
        <a:xfrm>
          <a:off x="0" y="0"/>
          <a:ext cx="0" cy="0"/>
          <a:chOff x="0" y="0"/>
          <a:chExt cx="0" cy="0"/>
        </a:xfrm>
      </p:grpSpPr>
      <p:grpSp>
        <p:nvGrpSpPr>
          <p:cNvPr id="618" name="Google Shape;618;p63"/>
          <p:cNvGrpSpPr/>
          <p:nvPr/>
        </p:nvGrpSpPr>
        <p:grpSpPr>
          <a:xfrm>
            <a:off x="300053" y="166249"/>
            <a:ext cx="270914" cy="52682"/>
            <a:chOff x="249382" y="221673"/>
            <a:chExt cx="234497" cy="45600"/>
          </a:xfrm>
        </p:grpSpPr>
        <p:sp>
          <p:nvSpPr>
            <p:cNvPr id="619" name="Google Shape;619;p63"/>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0" name="Google Shape;620;p63"/>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1" name="Google Shape;621;p63"/>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622" name="Google Shape;622;p63"/>
          <p:cNvGrpSpPr/>
          <p:nvPr/>
        </p:nvGrpSpPr>
        <p:grpSpPr>
          <a:xfrm>
            <a:off x="2443181" y="219048"/>
            <a:ext cx="223451" cy="223451"/>
            <a:chOff x="8892506" y="664914"/>
            <a:chExt cx="209400" cy="209400"/>
          </a:xfrm>
        </p:grpSpPr>
        <p:sp>
          <p:nvSpPr>
            <p:cNvPr id="623" name="Google Shape;623;p63"/>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624" name="Google Shape;624;p63"/>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25" name="Google Shape;625;p63"/>
          <p:cNvGrpSpPr/>
          <p:nvPr/>
        </p:nvGrpSpPr>
        <p:grpSpPr>
          <a:xfrm flipH="1">
            <a:off x="2749825" y="219048"/>
            <a:ext cx="223451" cy="223451"/>
            <a:chOff x="8892506" y="664914"/>
            <a:chExt cx="209400" cy="209400"/>
          </a:xfrm>
        </p:grpSpPr>
        <p:sp>
          <p:nvSpPr>
            <p:cNvPr id="626" name="Google Shape;626;p63"/>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627" name="Google Shape;627;p63"/>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28" name="Google Shape;628;p63"/>
          <p:cNvSpPr txBox="1"/>
          <p:nvPr/>
        </p:nvSpPr>
        <p:spPr>
          <a:xfrm>
            <a:off x="3047440" y="57122"/>
            <a:ext cx="24708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The Length</a:t>
            </a:r>
            <a:endParaRPr sz="1100"/>
          </a:p>
        </p:txBody>
      </p:sp>
      <p:sp>
        <p:nvSpPr>
          <p:cNvPr id="629" name="Google Shape;629;p63"/>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30" name="Google Shape;630;p63"/>
          <p:cNvPicPr preferRelativeResize="0"/>
          <p:nvPr/>
        </p:nvPicPr>
        <p:blipFill rotWithShape="1">
          <a:blip r:embed="rId3">
            <a:alphaModFix/>
          </a:blip>
          <a:srcRect b="1878" l="3855" r="0" t="4654"/>
          <a:stretch/>
        </p:blipFill>
        <p:spPr>
          <a:xfrm>
            <a:off x="2443175" y="697625"/>
            <a:ext cx="6400850" cy="2743875"/>
          </a:xfrm>
          <a:prstGeom prst="rect">
            <a:avLst/>
          </a:prstGeom>
          <a:noFill/>
          <a:ln>
            <a:noFill/>
          </a:ln>
        </p:spPr>
      </p:pic>
      <p:grpSp>
        <p:nvGrpSpPr>
          <p:cNvPr id="631" name="Google Shape;631;p63"/>
          <p:cNvGrpSpPr/>
          <p:nvPr/>
        </p:nvGrpSpPr>
        <p:grpSpPr>
          <a:xfrm>
            <a:off x="300053" y="166249"/>
            <a:ext cx="270914" cy="52682"/>
            <a:chOff x="249382" y="221673"/>
            <a:chExt cx="234497" cy="45600"/>
          </a:xfrm>
        </p:grpSpPr>
        <p:sp>
          <p:nvSpPr>
            <p:cNvPr id="632" name="Google Shape;632;p63"/>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3" name="Google Shape;633;p63"/>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4" name="Google Shape;634;p63"/>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35" name="Google Shape;635;p63"/>
          <p:cNvSpPr/>
          <p:nvPr/>
        </p:nvSpPr>
        <p:spPr>
          <a:xfrm>
            <a:off x="0" y="0"/>
            <a:ext cx="22566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6" name="Google Shape;636;p63"/>
          <p:cNvSpPr txBox="1"/>
          <p:nvPr/>
        </p:nvSpPr>
        <p:spPr>
          <a:xfrm>
            <a:off x="651997" y="945659"/>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Ages</a:t>
            </a:r>
            <a:endParaRPr sz="1100"/>
          </a:p>
        </p:txBody>
      </p:sp>
      <p:sp>
        <p:nvSpPr>
          <p:cNvPr id="637" name="Google Shape;637;p63">
            <a:hlinkClick/>
          </p:cNvPr>
          <p:cNvSpPr txBox="1"/>
          <p:nvPr/>
        </p:nvSpPr>
        <p:spPr>
          <a:xfrm>
            <a:off x="651998" y="1650650"/>
            <a:ext cx="135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Explicit</a:t>
            </a:r>
            <a:endParaRPr sz="1100"/>
          </a:p>
        </p:txBody>
      </p:sp>
      <p:grpSp>
        <p:nvGrpSpPr>
          <p:cNvPr id="638" name="Google Shape;638;p63"/>
          <p:cNvGrpSpPr/>
          <p:nvPr/>
        </p:nvGrpSpPr>
        <p:grpSpPr>
          <a:xfrm>
            <a:off x="323492" y="1661080"/>
            <a:ext cx="152775" cy="152775"/>
            <a:chOff x="431322" y="2214773"/>
            <a:chExt cx="203700" cy="203700"/>
          </a:xfrm>
        </p:grpSpPr>
        <p:sp>
          <p:nvSpPr>
            <p:cNvPr id="639" name="Google Shape;639;p63">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640" name="Google Shape;640;p63">
              <a:hlinkClick/>
            </p:cNvPr>
            <p:cNvPicPr preferRelativeResize="0"/>
            <p:nvPr/>
          </p:nvPicPr>
          <p:blipFill rotWithShape="1">
            <a:blip r:embed="rId4">
              <a:alphaModFix/>
            </a:blip>
            <a:srcRect b="0" l="0" r="0" t="0"/>
            <a:stretch/>
          </p:blipFill>
          <p:spPr>
            <a:xfrm>
              <a:off x="472263" y="2255714"/>
              <a:ext cx="121788" cy="121788"/>
            </a:xfrm>
            <a:prstGeom prst="rect">
              <a:avLst/>
            </a:prstGeom>
            <a:noFill/>
            <a:ln>
              <a:noFill/>
            </a:ln>
          </p:spPr>
        </p:pic>
      </p:grpSp>
      <p:grpSp>
        <p:nvGrpSpPr>
          <p:cNvPr id="641" name="Google Shape;641;p63"/>
          <p:cNvGrpSpPr/>
          <p:nvPr/>
        </p:nvGrpSpPr>
        <p:grpSpPr>
          <a:xfrm>
            <a:off x="323502" y="1995208"/>
            <a:ext cx="152769" cy="152769"/>
            <a:chOff x="431321" y="3254199"/>
            <a:chExt cx="265500" cy="265500"/>
          </a:xfrm>
        </p:grpSpPr>
        <p:sp>
          <p:nvSpPr>
            <p:cNvPr id="642" name="Google Shape;642;p63">
              <a:hlinkClick action="ppaction://hlinksldjump" r:id="rId5"/>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643" name="Google Shape;643;p63">
              <a:hlinkClick action="ppaction://hlinksldjump" r:id="rId6"/>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44" name="Google Shape;644;p63">
            <a:hlinkClick action="ppaction://hlinksldjump" r:id="rId7"/>
          </p:cNvPr>
          <p:cNvSpPr txBox="1"/>
          <p:nvPr/>
        </p:nvSpPr>
        <p:spPr>
          <a:xfrm>
            <a:off x="652006" y="1987475"/>
            <a:ext cx="1489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Men and </a:t>
            </a:r>
            <a:r>
              <a:rPr lang="en-GB" sz="900">
                <a:solidFill>
                  <a:srgbClr val="B4B5B2"/>
                </a:solidFill>
                <a:latin typeface="Poppins Medium"/>
                <a:ea typeface="Poppins Medium"/>
                <a:cs typeface="Poppins Medium"/>
                <a:sym typeface="Poppins Medium"/>
              </a:rPr>
              <a:t>Women</a:t>
            </a:r>
            <a:endParaRPr sz="1100"/>
          </a:p>
        </p:txBody>
      </p:sp>
      <p:cxnSp>
        <p:nvCxnSpPr>
          <p:cNvPr id="645" name="Google Shape;645;p63"/>
          <p:cNvCxnSpPr/>
          <p:nvPr/>
        </p:nvCxnSpPr>
        <p:spPr>
          <a:xfrm>
            <a:off x="253142" y="2402327"/>
            <a:ext cx="1750200" cy="0"/>
          </a:xfrm>
          <a:prstGeom prst="straightConnector1">
            <a:avLst/>
          </a:prstGeom>
          <a:noFill/>
          <a:ln cap="flat" cmpd="sng" w="9525">
            <a:solidFill>
              <a:srgbClr val="555554"/>
            </a:solidFill>
            <a:prstDash val="solid"/>
            <a:miter lim="800000"/>
            <a:headEnd len="sm" w="sm" type="none"/>
            <a:tailEnd len="sm" w="sm" type="none"/>
          </a:ln>
        </p:spPr>
      </p:cxnSp>
      <p:sp>
        <p:nvSpPr>
          <p:cNvPr id="646" name="Google Shape;646;p63">
            <a:hlinkClick/>
          </p:cNvPr>
          <p:cNvSpPr txBox="1"/>
          <p:nvPr/>
        </p:nvSpPr>
        <p:spPr>
          <a:xfrm>
            <a:off x="651992" y="260943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Minorities</a:t>
            </a:r>
            <a:endParaRPr sz="1100"/>
          </a:p>
        </p:txBody>
      </p:sp>
      <p:sp>
        <p:nvSpPr>
          <p:cNvPr id="647" name="Google Shape;647;p63">
            <a:hlinkClick/>
          </p:cNvPr>
          <p:cNvSpPr/>
          <p:nvPr/>
        </p:nvSpPr>
        <p:spPr>
          <a:xfrm>
            <a:off x="352879" y="2609435"/>
            <a:ext cx="116151" cy="153705"/>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8" name="Google Shape;648;p63">
            <a:hlinkClick/>
          </p:cNvPr>
          <p:cNvSpPr txBox="1"/>
          <p:nvPr/>
        </p:nvSpPr>
        <p:spPr>
          <a:xfrm>
            <a:off x="651992" y="2949011"/>
            <a:ext cx="73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Genres </a:t>
            </a:r>
            <a:endParaRPr sz="1100"/>
          </a:p>
        </p:txBody>
      </p:sp>
      <p:sp>
        <p:nvSpPr>
          <p:cNvPr id="649" name="Google Shape;649;p63">
            <a:hlinkClick/>
          </p:cNvPr>
          <p:cNvSpPr/>
          <p:nvPr/>
        </p:nvSpPr>
        <p:spPr>
          <a:xfrm>
            <a:off x="343018" y="2968523"/>
            <a:ext cx="130970" cy="154105"/>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0" name="Google Shape;650;p63">
            <a:hlinkClick/>
          </p:cNvPr>
          <p:cNvSpPr txBox="1"/>
          <p:nvPr/>
        </p:nvSpPr>
        <p:spPr>
          <a:xfrm>
            <a:off x="652005" y="3288575"/>
            <a:ext cx="903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Wrapped</a:t>
            </a:r>
            <a:endParaRPr sz="1100"/>
          </a:p>
        </p:txBody>
      </p:sp>
      <p:grpSp>
        <p:nvGrpSpPr>
          <p:cNvPr id="651" name="Google Shape;651;p63"/>
          <p:cNvGrpSpPr/>
          <p:nvPr/>
        </p:nvGrpSpPr>
        <p:grpSpPr>
          <a:xfrm>
            <a:off x="331523" y="3288712"/>
            <a:ext cx="152780" cy="152780"/>
            <a:chOff x="5762625" y="3095625"/>
            <a:chExt cx="665130" cy="665130"/>
          </a:xfrm>
        </p:grpSpPr>
        <p:sp>
          <p:nvSpPr>
            <p:cNvPr id="652" name="Google Shape;652;p63">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3" name="Google Shape;653;p63">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54" name="Google Shape;654;p63">
            <a:hlinkClick/>
          </p:cNvPr>
          <p:cNvSpPr txBox="1"/>
          <p:nvPr/>
        </p:nvSpPr>
        <p:spPr>
          <a:xfrm>
            <a:off x="652004" y="3628150"/>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Thanks</a:t>
            </a:r>
            <a:endParaRPr sz="1100"/>
          </a:p>
        </p:txBody>
      </p:sp>
      <p:grpSp>
        <p:nvGrpSpPr>
          <p:cNvPr id="655" name="Google Shape;655;p63"/>
          <p:cNvGrpSpPr/>
          <p:nvPr/>
        </p:nvGrpSpPr>
        <p:grpSpPr>
          <a:xfrm>
            <a:off x="323760" y="3647938"/>
            <a:ext cx="155769" cy="155820"/>
            <a:chOff x="6124575" y="3380359"/>
            <a:chExt cx="468618" cy="468774"/>
          </a:xfrm>
        </p:grpSpPr>
        <p:sp>
          <p:nvSpPr>
            <p:cNvPr id="656" name="Google Shape;656;p63">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7" name="Google Shape;657;p63">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58" name="Google Shape;658;p63">
            <a:hlinkClick action="ppaction://hlinksldjump" r:id="rId8"/>
          </p:cNvPr>
          <p:cNvSpPr/>
          <p:nvPr/>
        </p:nvSpPr>
        <p:spPr>
          <a:xfrm>
            <a:off x="300059" y="628439"/>
            <a:ext cx="153952" cy="1529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9" name="Google Shape;659;p63">
            <a:hlinkClick action="ppaction://hlinksldjump" r:id="rId9"/>
          </p:cNvPr>
          <p:cNvSpPr txBox="1"/>
          <p:nvPr/>
        </p:nvSpPr>
        <p:spPr>
          <a:xfrm>
            <a:off x="651992" y="634328"/>
            <a:ext cx="68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660" name="Google Shape;660;p63">
            <a:hlinkClick action="ppaction://hlinksldjump" r:id="rId10"/>
          </p:cNvPr>
          <p:cNvSpPr/>
          <p:nvPr/>
        </p:nvSpPr>
        <p:spPr>
          <a:xfrm>
            <a:off x="304109" y="971141"/>
            <a:ext cx="151558" cy="15693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1" name="Google Shape;661;p63"/>
          <p:cNvSpPr txBox="1"/>
          <p:nvPr/>
        </p:nvSpPr>
        <p:spPr>
          <a:xfrm>
            <a:off x="2344925" y="3441500"/>
            <a:ext cx="17502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Demystifying.</a:t>
            </a:r>
            <a:endParaRPr sz="1100"/>
          </a:p>
        </p:txBody>
      </p:sp>
      <p:sp>
        <p:nvSpPr>
          <p:cNvPr id="662" name="Google Shape;662;p63"/>
          <p:cNvSpPr txBox="1"/>
          <p:nvPr/>
        </p:nvSpPr>
        <p:spPr>
          <a:xfrm>
            <a:off x="642394" y="1310912"/>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The Length</a:t>
            </a:r>
            <a:endParaRPr sz="1100"/>
          </a:p>
        </p:txBody>
      </p:sp>
      <p:sp>
        <p:nvSpPr>
          <p:cNvPr id="663" name="Google Shape;663;p63"/>
          <p:cNvSpPr txBox="1"/>
          <p:nvPr/>
        </p:nvSpPr>
        <p:spPr>
          <a:xfrm>
            <a:off x="2344924" y="3891300"/>
            <a:ext cx="5754900" cy="684900"/>
          </a:xfrm>
          <a:prstGeom prst="rect">
            <a:avLst/>
          </a:prstGeom>
          <a:noFill/>
          <a:ln>
            <a:noFill/>
          </a:ln>
        </p:spPr>
        <p:txBody>
          <a:bodyPr anchorCtr="0" anchor="t" bIns="34275" lIns="68575" spcFirstLastPara="1" rIns="68575" wrap="square" tIns="34275">
            <a:spAutoFit/>
          </a:bodyPr>
          <a:lstStyle/>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Not one decade stands out by song length.</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Genre  affects length .</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Advances in technology had effect only in the beginning of the DataFrame.</a:t>
            </a:r>
            <a:endParaRPr sz="1000">
              <a:solidFill>
                <a:srgbClr val="B4B5B2"/>
              </a:solidFill>
              <a:latin typeface="Open Sans"/>
              <a:ea typeface="Open Sans"/>
              <a:cs typeface="Open Sans"/>
              <a:sym typeface="Open Sans"/>
            </a:endParaRPr>
          </a:p>
        </p:txBody>
      </p:sp>
      <p:grpSp>
        <p:nvGrpSpPr>
          <p:cNvPr id="664" name="Google Shape;664;p63"/>
          <p:cNvGrpSpPr/>
          <p:nvPr/>
        </p:nvGrpSpPr>
        <p:grpSpPr>
          <a:xfrm>
            <a:off x="310316" y="1317313"/>
            <a:ext cx="133412" cy="154502"/>
            <a:chOff x="431322" y="1764517"/>
            <a:chExt cx="177883" cy="206002"/>
          </a:xfrm>
        </p:grpSpPr>
        <p:sp>
          <p:nvSpPr>
            <p:cNvPr id="665" name="Google Shape;665;p63">
              <a:hlinkClick action="ppaction://hlinksldjump" r:id="rId11"/>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6" name="Google Shape;666;p63">
              <a:hlinkClick action="ppaction://hlinksldjump" r:id="rId12"/>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7" name="Google Shape;667;p63">
              <a:hlinkClick action="ppaction://hlinksldjump" r:id="rId13"/>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68" name="Google Shape;668;p63"/>
          <p:cNvSpPr/>
          <p:nvPr/>
        </p:nvSpPr>
        <p:spPr>
          <a:xfrm>
            <a:off x="7821324" y="220600"/>
            <a:ext cx="1223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9" name="Google Shape;669;p63"/>
          <p:cNvSpPr txBox="1"/>
          <p:nvPr/>
        </p:nvSpPr>
        <p:spPr>
          <a:xfrm>
            <a:off x="8027950" y="228400"/>
            <a:ext cx="108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Jaime Castillo</a:t>
            </a:r>
            <a:endParaRPr sz="1100"/>
          </a:p>
        </p:txBody>
      </p:sp>
      <p:sp>
        <p:nvSpPr>
          <p:cNvPr id="670" name="Google Shape;670;p63"/>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1" name="Google Shape;671;p63"/>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675" name="Shape 675"/>
        <p:cNvGrpSpPr/>
        <p:nvPr/>
      </p:nvGrpSpPr>
      <p:grpSpPr>
        <a:xfrm>
          <a:off x="0" y="0"/>
          <a:ext cx="0" cy="0"/>
          <a:chOff x="0" y="0"/>
          <a:chExt cx="0" cy="0"/>
        </a:xfrm>
      </p:grpSpPr>
      <p:grpSp>
        <p:nvGrpSpPr>
          <p:cNvPr id="676" name="Google Shape;676;p64"/>
          <p:cNvGrpSpPr/>
          <p:nvPr/>
        </p:nvGrpSpPr>
        <p:grpSpPr>
          <a:xfrm>
            <a:off x="300053" y="166249"/>
            <a:ext cx="270914" cy="52682"/>
            <a:chOff x="249382" y="221673"/>
            <a:chExt cx="234497" cy="45600"/>
          </a:xfrm>
        </p:grpSpPr>
        <p:sp>
          <p:nvSpPr>
            <p:cNvPr id="677" name="Google Shape;677;p64"/>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8" name="Google Shape;678;p64"/>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9" name="Google Shape;679;p64"/>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680" name="Google Shape;680;p64"/>
          <p:cNvGrpSpPr/>
          <p:nvPr/>
        </p:nvGrpSpPr>
        <p:grpSpPr>
          <a:xfrm>
            <a:off x="2443181" y="219048"/>
            <a:ext cx="223451" cy="223451"/>
            <a:chOff x="8892506" y="664914"/>
            <a:chExt cx="209400" cy="209400"/>
          </a:xfrm>
        </p:grpSpPr>
        <p:sp>
          <p:nvSpPr>
            <p:cNvPr id="681" name="Google Shape;681;p64"/>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682" name="Google Shape;682;p64"/>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83" name="Google Shape;683;p64"/>
          <p:cNvGrpSpPr/>
          <p:nvPr/>
        </p:nvGrpSpPr>
        <p:grpSpPr>
          <a:xfrm flipH="1">
            <a:off x="2749825" y="219048"/>
            <a:ext cx="223451" cy="223451"/>
            <a:chOff x="8892506" y="664914"/>
            <a:chExt cx="209400" cy="209400"/>
          </a:xfrm>
        </p:grpSpPr>
        <p:sp>
          <p:nvSpPr>
            <p:cNvPr id="684" name="Google Shape;684;p64"/>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685" name="Google Shape;685;p64"/>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86" name="Google Shape;686;p64"/>
          <p:cNvSpPr txBox="1"/>
          <p:nvPr/>
        </p:nvSpPr>
        <p:spPr>
          <a:xfrm>
            <a:off x="3047440" y="57122"/>
            <a:ext cx="24708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Explicit</a:t>
            </a:r>
            <a:endParaRPr sz="1100"/>
          </a:p>
        </p:txBody>
      </p:sp>
      <p:grpSp>
        <p:nvGrpSpPr>
          <p:cNvPr id="687" name="Google Shape;687;p64"/>
          <p:cNvGrpSpPr/>
          <p:nvPr/>
        </p:nvGrpSpPr>
        <p:grpSpPr>
          <a:xfrm>
            <a:off x="300053" y="166249"/>
            <a:ext cx="270914" cy="52682"/>
            <a:chOff x="249382" y="221673"/>
            <a:chExt cx="234497" cy="45600"/>
          </a:xfrm>
        </p:grpSpPr>
        <p:sp>
          <p:nvSpPr>
            <p:cNvPr id="688" name="Google Shape;688;p64"/>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9" name="Google Shape;689;p64"/>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0" name="Google Shape;690;p64"/>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691" name="Google Shape;691;p64"/>
          <p:cNvSpPr/>
          <p:nvPr/>
        </p:nvSpPr>
        <p:spPr>
          <a:xfrm>
            <a:off x="0" y="0"/>
            <a:ext cx="22566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2" name="Google Shape;692;p64"/>
          <p:cNvSpPr txBox="1"/>
          <p:nvPr/>
        </p:nvSpPr>
        <p:spPr>
          <a:xfrm>
            <a:off x="651997" y="945659"/>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Ages</a:t>
            </a:r>
            <a:endParaRPr sz="1100"/>
          </a:p>
        </p:txBody>
      </p:sp>
      <p:grpSp>
        <p:nvGrpSpPr>
          <p:cNvPr id="693" name="Google Shape;693;p64"/>
          <p:cNvGrpSpPr/>
          <p:nvPr/>
        </p:nvGrpSpPr>
        <p:grpSpPr>
          <a:xfrm>
            <a:off x="323502" y="1995208"/>
            <a:ext cx="152769" cy="152769"/>
            <a:chOff x="431321" y="3254199"/>
            <a:chExt cx="265500" cy="265500"/>
          </a:xfrm>
        </p:grpSpPr>
        <p:sp>
          <p:nvSpPr>
            <p:cNvPr id="694" name="Google Shape;694;p64">
              <a:hlinkClick action="ppaction://hlinksldjump" r:id="rId3"/>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695" name="Google Shape;695;p64">
              <a:hlinkClick action="ppaction://hlinksldjump" r:id="rId4"/>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96" name="Google Shape;696;p64">
            <a:hlinkClick action="ppaction://hlinksldjump" r:id="rId5"/>
          </p:cNvPr>
          <p:cNvSpPr txBox="1"/>
          <p:nvPr/>
        </p:nvSpPr>
        <p:spPr>
          <a:xfrm>
            <a:off x="652006" y="1987475"/>
            <a:ext cx="1489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Men and Women</a:t>
            </a:r>
            <a:endParaRPr sz="1100"/>
          </a:p>
        </p:txBody>
      </p:sp>
      <p:cxnSp>
        <p:nvCxnSpPr>
          <p:cNvPr id="697" name="Google Shape;697;p64"/>
          <p:cNvCxnSpPr/>
          <p:nvPr/>
        </p:nvCxnSpPr>
        <p:spPr>
          <a:xfrm>
            <a:off x="253142" y="2402327"/>
            <a:ext cx="1750200" cy="0"/>
          </a:xfrm>
          <a:prstGeom prst="straightConnector1">
            <a:avLst/>
          </a:prstGeom>
          <a:noFill/>
          <a:ln cap="flat" cmpd="sng" w="9525">
            <a:solidFill>
              <a:srgbClr val="555554"/>
            </a:solidFill>
            <a:prstDash val="solid"/>
            <a:miter lim="800000"/>
            <a:headEnd len="sm" w="sm" type="none"/>
            <a:tailEnd len="sm" w="sm" type="none"/>
          </a:ln>
        </p:spPr>
      </p:cxnSp>
      <p:sp>
        <p:nvSpPr>
          <p:cNvPr id="698" name="Google Shape;698;p64">
            <a:hlinkClick/>
          </p:cNvPr>
          <p:cNvSpPr txBox="1"/>
          <p:nvPr/>
        </p:nvSpPr>
        <p:spPr>
          <a:xfrm>
            <a:off x="651992" y="260943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Minorities</a:t>
            </a:r>
            <a:endParaRPr sz="1100"/>
          </a:p>
        </p:txBody>
      </p:sp>
      <p:sp>
        <p:nvSpPr>
          <p:cNvPr id="699" name="Google Shape;699;p64">
            <a:hlinkClick/>
          </p:cNvPr>
          <p:cNvSpPr/>
          <p:nvPr/>
        </p:nvSpPr>
        <p:spPr>
          <a:xfrm>
            <a:off x="352879" y="2609435"/>
            <a:ext cx="116151" cy="153705"/>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0" name="Google Shape;700;p64">
            <a:hlinkClick/>
          </p:cNvPr>
          <p:cNvSpPr txBox="1"/>
          <p:nvPr/>
        </p:nvSpPr>
        <p:spPr>
          <a:xfrm>
            <a:off x="651992" y="2949011"/>
            <a:ext cx="73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Genres </a:t>
            </a:r>
            <a:endParaRPr sz="1100"/>
          </a:p>
        </p:txBody>
      </p:sp>
      <p:sp>
        <p:nvSpPr>
          <p:cNvPr id="701" name="Google Shape;701;p64">
            <a:hlinkClick/>
          </p:cNvPr>
          <p:cNvSpPr/>
          <p:nvPr/>
        </p:nvSpPr>
        <p:spPr>
          <a:xfrm>
            <a:off x="343018" y="2968523"/>
            <a:ext cx="130970" cy="154105"/>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2" name="Google Shape;702;p64">
            <a:hlinkClick/>
          </p:cNvPr>
          <p:cNvSpPr txBox="1"/>
          <p:nvPr/>
        </p:nvSpPr>
        <p:spPr>
          <a:xfrm>
            <a:off x="652005" y="3288575"/>
            <a:ext cx="903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Wrapped</a:t>
            </a:r>
            <a:endParaRPr sz="1100"/>
          </a:p>
        </p:txBody>
      </p:sp>
      <p:grpSp>
        <p:nvGrpSpPr>
          <p:cNvPr id="703" name="Google Shape;703;p64"/>
          <p:cNvGrpSpPr/>
          <p:nvPr/>
        </p:nvGrpSpPr>
        <p:grpSpPr>
          <a:xfrm>
            <a:off x="331523" y="3288712"/>
            <a:ext cx="152780" cy="152780"/>
            <a:chOff x="5762625" y="3095625"/>
            <a:chExt cx="665130" cy="665130"/>
          </a:xfrm>
        </p:grpSpPr>
        <p:sp>
          <p:nvSpPr>
            <p:cNvPr id="704" name="Google Shape;704;p64">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5" name="Google Shape;705;p64">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06" name="Google Shape;706;p64">
            <a:hlinkClick/>
          </p:cNvPr>
          <p:cNvSpPr txBox="1"/>
          <p:nvPr/>
        </p:nvSpPr>
        <p:spPr>
          <a:xfrm>
            <a:off x="652004" y="3628150"/>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Thanks</a:t>
            </a:r>
            <a:endParaRPr sz="1100"/>
          </a:p>
        </p:txBody>
      </p:sp>
      <p:grpSp>
        <p:nvGrpSpPr>
          <p:cNvPr id="707" name="Google Shape;707;p64"/>
          <p:cNvGrpSpPr/>
          <p:nvPr/>
        </p:nvGrpSpPr>
        <p:grpSpPr>
          <a:xfrm>
            <a:off x="323760" y="3647938"/>
            <a:ext cx="155769" cy="155820"/>
            <a:chOff x="6124575" y="3380359"/>
            <a:chExt cx="468618" cy="468774"/>
          </a:xfrm>
        </p:grpSpPr>
        <p:sp>
          <p:nvSpPr>
            <p:cNvPr id="708" name="Google Shape;708;p64">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9" name="Google Shape;709;p64">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10" name="Google Shape;710;p64">
            <a:hlinkClick action="ppaction://hlinksldjump" r:id="rId6"/>
          </p:cNvPr>
          <p:cNvSpPr/>
          <p:nvPr/>
        </p:nvSpPr>
        <p:spPr>
          <a:xfrm>
            <a:off x="300059" y="628439"/>
            <a:ext cx="153952" cy="1529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1" name="Google Shape;711;p64">
            <a:hlinkClick action="ppaction://hlinksldjump" r:id="rId7"/>
          </p:cNvPr>
          <p:cNvSpPr txBox="1"/>
          <p:nvPr/>
        </p:nvSpPr>
        <p:spPr>
          <a:xfrm>
            <a:off x="651992" y="634328"/>
            <a:ext cx="68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712" name="Google Shape;712;p64">
            <a:hlinkClick action="ppaction://hlinksldjump" r:id="rId8"/>
          </p:cNvPr>
          <p:cNvSpPr/>
          <p:nvPr/>
        </p:nvSpPr>
        <p:spPr>
          <a:xfrm>
            <a:off x="304109" y="971141"/>
            <a:ext cx="151558" cy="15693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3" name="Google Shape;713;p64"/>
          <p:cNvSpPr txBox="1"/>
          <p:nvPr/>
        </p:nvSpPr>
        <p:spPr>
          <a:xfrm>
            <a:off x="2256600" y="3560400"/>
            <a:ext cx="40230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How we measure.</a:t>
            </a:r>
            <a:endParaRPr sz="1100"/>
          </a:p>
        </p:txBody>
      </p:sp>
      <p:grpSp>
        <p:nvGrpSpPr>
          <p:cNvPr id="714" name="Google Shape;714;p64"/>
          <p:cNvGrpSpPr/>
          <p:nvPr/>
        </p:nvGrpSpPr>
        <p:grpSpPr>
          <a:xfrm>
            <a:off x="323491" y="1323388"/>
            <a:ext cx="133412" cy="154502"/>
            <a:chOff x="431322" y="1764517"/>
            <a:chExt cx="177883" cy="206002"/>
          </a:xfrm>
        </p:grpSpPr>
        <p:sp>
          <p:nvSpPr>
            <p:cNvPr id="715" name="Google Shape;715;p64">
              <a:hlinkClick/>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6" name="Google Shape;716;p64">
              <a:hlinkClick/>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7" name="Google Shape;717;p64">
              <a:hlinkClick/>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18" name="Google Shape;718;p64">
            <a:hlinkClick/>
          </p:cNvPr>
          <p:cNvSpPr txBox="1"/>
          <p:nvPr/>
        </p:nvSpPr>
        <p:spPr>
          <a:xfrm>
            <a:off x="651992" y="1313842"/>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Length </a:t>
            </a:r>
            <a:endParaRPr sz="1100"/>
          </a:p>
        </p:txBody>
      </p:sp>
      <p:grpSp>
        <p:nvGrpSpPr>
          <p:cNvPr id="719" name="Google Shape;719;p64"/>
          <p:cNvGrpSpPr/>
          <p:nvPr/>
        </p:nvGrpSpPr>
        <p:grpSpPr>
          <a:xfrm>
            <a:off x="323492" y="1661080"/>
            <a:ext cx="152775" cy="152775"/>
            <a:chOff x="431322" y="2214773"/>
            <a:chExt cx="203700" cy="203700"/>
          </a:xfrm>
        </p:grpSpPr>
        <p:sp>
          <p:nvSpPr>
            <p:cNvPr id="720" name="Google Shape;720;p64">
              <a:hlinkClick action="ppaction://hlinksldjump" r:id="rId9"/>
            </p:cNvPr>
            <p:cNvSpPr/>
            <p:nvPr/>
          </p:nvSpPr>
          <p:spPr>
            <a:xfrm>
              <a:off x="431322" y="2214773"/>
              <a:ext cx="203700" cy="203700"/>
            </a:xfrm>
            <a:prstGeom prst="roundRect">
              <a:avLst>
                <a:gd fmla="val 12600"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721" name="Google Shape;721;p64">
              <a:hlinkClick action="ppaction://hlinksldjump" r:id="rId10"/>
            </p:cNvPr>
            <p:cNvPicPr preferRelativeResize="0"/>
            <p:nvPr/>
          </p:nvPicPr>
          <p:blipFill rotWithShape="1">
            <a:blip r:embed="rId11">
              <a:alphaModFix/>
            </a:blip>
            <a:srcRect b="0" l="0" r="0" t="0"/>
            <a:stretch/>
          </p:blipFill>
          <p:spPr>
            <a:xfrm>
              <a:off x="472263" y="2255714"/>
              <a:ext cx="121788" cy="121788"/>
            </a:xfrm>
            <a:prstGeom prst="rect">
              <a:avLst/>
            </a:prstGeom>
            <a:noFill/>
            <a:ln>
              <a:noFill/>
            </a:ln>
          </p:spPr>
        </p:pic>
      </p:grpSp>
      <p:sp>
        <p:nvSpPr>
          <p:cNvPr id="722" name="Google Shape;722;p64">
            <a:hlinkClick action="ppaction://hlinksldjump" r:id="rId12"/>
          </p:cNvPr>
          <p:cNvSpPr txBox="1"/>
          <p:nvPr/>
        </p:nvSpPr>
        <p:spPr>
          <a:xfrm>
            <a:off x="651992" y="1650656"/>
            <a:ext cx="59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Explicit</a:t>
            </a:r>
            <a:endParaRPr sz="1100"/>
          </a:p>
        </p:txBody>
      </p:sp>
      <p:pic>
        <p:nvPicPr>
          <p:cNvPr id="723" name="Google Shape;723;p64"/>
          <p:cNvPicPr preferRelativeResize="0"/>
          <p:nvPr/>
        </p:nvPicPr>
        <p:blipFill>
          <a:blip r:embed="rId13">
            <a:alphaModFix/>
          </a:blip>
          <a:stretch>
            <a:fillRect/>
          </a:stretch>
        </p:blipFill>
        <p:spPr>
          <a:xfrm>
            <a:off x="2443175" y="687600"/>
            <a:ext cx="6111675" cy="2833950"/>
          </a:xfrm>
          <a:prstGeom prst="rect">
            <a:avLst/>
          </a:prstGeom>
          <a:noFill/>
          <a:ln>
            <a:noFill/>
          </a:ln>
        </p:spPr>
      </p:pic>
      <p:sp>
        <p:nvSpPr>
          <p:cNvPr id="724" name="Google Shape;724;p64"/>
          <p:cNvSpPr txBox="1"/>
          <p:nvPr/>
        </p:nvSpPr>
        <p:spPr>
          <a:xfrm>
            <a:off x="2344924" y="3891300"/>
            <a:ext cx="5754900" cy="684900"/>
          </a:xfrm>
          <a:prstGeom prst="rect">
            <a:avLst/>
          </a:prstGeom>
          <a:noFill/>
          <a:ln>
            <a:noFill/>
          </a:ln>
        </p:spPr>
        <p:txBody>
          <a:bodyPr anchorCtr="0" anchor="t" bIns="34275" lIns="68575" spcFirstLastPara="1" rIns="68575" wrap="square" tIns="34275">
            <a:spAutoFit/>
          </a:bodyPr>
          <a:lstStyle/>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Sexual overtones =/= Explicit material</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Explicitness is not race related but it is gender related therefore it is race </a:t>
            </a:r>
            <a:r>
              <a:rPr lang="en-GB" sz="1000">
                <a:solidFill>
                  <a:srgbClr val="B4B5B2"/>
                </a:solidFill>
                <a:latin typeface="Open Sans"/>
                <a:ea typeface="Open Sans"/>
                <a:cs typeface="Open Sans"/>
                <a:sym typeface="Open Sans"/>
              </a:rPr>
              <a:t>related</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Cursing overthrows sexuality</a:t>
            </a:r>
            <a:endParaRPr sz="1000">
              <a:solidFill>
                <a:srgbClr val="B4B5B2"/>
              </a:solidFill>
              <a:latin typeface="Open Sans"/>
              <a:ea typeface="Open Sans"/>
              <a:cs typeface="Open Sans"/>
              <a:sym typeface="Open Sans"/>
            </a:endParaRPr>
          </a:p>
        </p:txBody>
      </p:sp>
      <p:sp>
        <p:nvSpPr>
          <p:cNvPr id="725" name="Google Shape;725;p64"/>
          <p:cNvSpPr/>
          <p:nvPr/>
        </p:nvSpPr>
        <p:spPr>
          <a:xfrm>
            <a:off x="7821324" y="220600"/>
            <a:ext cx="1223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6" name="Google Shape;726;p64"/>
          <p:cNvSpPr txBox="1"/>
          <p:nvPr/>
        </p:nvSpPr>
        <p:spPr>
          <a:xfrm>
            <a:off x="8027950" y="228400"/>
            <a:ext cx="108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Jaime Castillo</a:t>
            </a:r>
            <a:endParaRPr sz="1100"/>
          </a:p>
        </p:txBody>
      </p:sp>
      <p:sp>
        <p:nvSpPr>
          <p:cNvPr id="727" name="Google Shape;727;p64"/>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8" name="Google Shape;728;p64"/>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732" name="Shape 732"/>
        <p:cNvGrpSpPr/>
        <p:nvPr/>
      </p:nvGrpSpPr>
      <p:grpSpPr>
        <a:xfrm>
          <a:off x="0" y="0"/>
          <a:ext cx="0" cy="0"/>
          <a:chOff x="0" y="0"/>
          <a:chExt cx="0" cy="0"/>
        </a:xfrm>
      </p:grpSpPr>
      <p:grpSp>
        <p:nvGrpSpPr>
          <p:cNvPr id="733" name="Google Shape;733;p65"/>
          <p:cNvGrpSpPr/>
          <p:nvPr/>
        </p:nvGrpSpPr>
        <p:grpSpPr>
          <a:xfrm>
            <a:off x="300053" y="166249"/>
            <a:ext cx="270914" cy="52682"/>
            <a:chOff x="249382" y="221673"/>
            <a:chExt cx="234497" cy="45600"/>
          </a:xfrm>
        </p:grpSpPr>
        <p:sp>
          <p:nvSpPr>
            <p:cNvPr id="734" name="Google Shape;734;p65"/>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5" name="Google Shape;735;p65"/>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6" name="Google Shape;736;p65"/>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737" name="Google Shape;737;p65"/>
          <p:cNvGrpSpPr/>
          <p:nvPr/>
        </p:nvGrpSpPr>
        <p:grpSpPr>
          <a:xfrm>
            <a:off x="2443181" y="219048"/>
            <a:ext cx="223451" cy="223451"/>
            <a:chOff x="8892506" y="664914"/>
            <a:chExt cx="209400" cy="209400"/>
          </a:xfrm>
        </p:grpSpPr>
        <p:sp>
          <p:nvSpPr>
            <p:cNvPr id="738" name="Google Shape;738;p65"/>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739" name="Google Shape;739;p65"/>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740" name="Google Shape;740;p65"/>
          <p:cNvGrpSpPr/>
          <p:nvPr/>
        </p:nvGrpSpPr>
        <p:grpSpPr>
          <a:xfrm flipH="1">
            <a:off x="2749825" y="219048"/>
            <a:ext cx="223451" cy="223451"/>
            <a:chOff x="8892506" y="664914"/>
            <a:chExt cx="209400" cy="209400"/>
          </a:xfrm>
        </p:grpSpPr>
        <p:sp>
          <p:nvSpPr>
            <p:cNvPr id="741" name="Google Shape;741;p65"/>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742" name="Google Shape;742;p65"/>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43" name="Google Shape;743;p65"/>
          <p:cNvSpPr txBox="1"/>
          <p:nvPr/>
        </p:nvSpPr>
        <p:spPr>
          <a:xfrm>
            <a:off x="2344920" y="858100"/>
            <a:ext cx="2821500" cy="108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Men and Women</a:t>
            </a:r>
            <a:endParaRPr sz="1100"/>
          </a:p>
        </p:txBody>
      </p:sp>
      <p:sp>
        <p:nvSpPr>
          <p:cNvPr id="744" name="Google Shape;744;p65"/>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5" name="Google Shape;745;p65"/>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746" name="Google Shape;746;p65"/>
          <p:cNvGrpSpPr/>
          <p:nvPr/>
        </p:nvGrpSpPr>
        <p:grpSpPr>
          <a:xfrm>
            <a:off x="300053" y="166249"/>
            <a:ext cx="270914" cy="52682"/>
            <a:chOff x="249382" y="221673"/>
            <a:chExt cx="234497" cy="45600"/>
          </a:xfrm>
        </p:grpSpPr>
        <p:sp>
          <p:nvSpPr>
            <p:cNvPr id="747" name="Google Shape;747;p65"/>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8" name="Google Shape;748;p65"/>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9" name="Google Shape;749;p65"/>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750" name="Google Shape;750;p65"/>
          <p:cNvSpPr/>
          <p:nvPr/>
        </p:nvSpPr>
        <p:spPr>
          <a:xfrm>
            <a:off x="0" y="0"/>
            <a:ext cx="22566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1" name="Google Shape;751;p65"/>
          <p:cNvSpPr txBox="1"/>
          <p:nvPr/>
        </p:nvSpPr>
        <p:spPr>
          <a:xfrm>
            <a:off x="651997" y="945659"/>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Ages</a:t>
            </a:r>
            <a:endParaRPr sz="1100"/>
          </a:p>
        </p:txBody>
      </p:sp>
      <p:grpSp>
        <p:nvGrpSpPr>
          <p:cNvPr id="752" name="Google Shape;752;p65"/>
          <p:cNvGrpSpPr/>
          <p:nvPr/>
        </p:nvGrpSpPr>
        <p:grpSpPr>
          <a:xfrm>
            <a:off x="323502" y="1995208"/>
            <a:ext cx="152769" cy="152769"/>
            <a:chOff x="431321" y="3254199"/>
            <a:chExt cx="265500" cy="265500"/>
          </a:xfrm>
        </p:grpSpPr>
        <p:sp>
          <p:nvSpPr>
            <p:cNvPr id="753" name="Google Shape;753;p65">
              <a:hlinkClick action="ppaction://hlinksldjump" r:id="rId3"/>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754" name="Google Shape;754;p65">
              <a:hlinkClick action="ppaction://hlinksldjump" r:id="rId4"/>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55" name="Google Shape;755;p65">
            <a:hlinkClick action="ppaction://hlinksldjump" r:id="rId5"/>
          </p:cNvPr>
          <p:cNvSpPr txBox="1"/>
          <p:nvPr/>
        </p:nvSpPr>
        <p:spPr>
          <a:xfrm>
            <a:off x="652006" y="1987475"/>
            <a:ext cx="1489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Men and Women</a:t>
            </a:r>
            <a:endParaRPr sz="1100"/>
          </a:p>
        </p:txBody>
      </p:sp>
      <p:cxnSp>
        <p:nvCxnSpPr>
          <p:cNvPr id="756" name="Google Shape;756;p65"/>
          <p:cNvCxnSpPr/>
          <p:nvPr/>
        </p:nvCxnSpPr>
        <p:spPr>
          <a:xfrm>
            <a:off x="253142" y="2402327"/>
            <a:ext cx="1750200" cy="0"/>
          </a:xfrm>
          <a:prstGeom prst="straightConnector1">
            <a:avLst/>
          </a:prstGeom>
          <a:noFill/>
          <a:ln cap="flat" cmpd="sng" w="9525">
            <a:solidFill>
              <a:srgbClr val="555554"/>
            </a:solidFill>
            <a:prstDash val="solid"/>
            <a:miter lim="800000"/>
            <a:headEnd len="sm" w="sm" type="none"/>
            <a:tailEnd len="sm" w="sm" type="none"/>
          </a:ln>
        </p:spPr>
      </p:cxnSp>
      <p:sp>
        <p:nvSpPr>
          <p:cNvPr id="757" name="Google Shape;757;p65">
            <a:hlinkClick/>
          </p:cNvPr>
          <p:cNvSpPr txBox="1"/>
          <p:nvPr/>
        </p:nvSpPr>
        <p:spPr>
          <a:xfrm>
            <a:off x="651992" y="260943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Minorities</a:t>
            </a:r>
            <a:endParaRPr sz="1100"/>
          </a:p>
        </p:txBody>
      </p:sp>
      <p:sp>
        <p:nvSpPr>
          <p:cNvPr id="758" name="Google Shape;758;p65">
            <a:hlinkClick/>
          </p:cNvPr>
          <p:cNvSpPr/>
          <p:nvPr/>
        </p:nvSpPr>
        <p:spPr>
          <a:xfrm>
            <a:off x="352879" y="2609435"/>
            <a:ext cx="116151" cy="153705"/>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9" name="Google Shape;759;p65">
            <a:hlinkClick/>
          </p:cNvPr>
          <p:cNvSpPr txBox="1"/>
          <p:nvPr/>
        </p:nvSpPr>
        <p:spPr>
          <a:xfrm>
            <a:off x="651992" y="2949011"/>
            <a:ext cx="73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Genres </a:t>
            </a:r>
            <a:endParaRPr sz="1100"/>
          </a:p>
        </p:txBody>
      </p:sp>
      <p:sp>
        <p:nvSpPr>
          <p:cNvPr id="760" name="Google Shape;760;p65">
            <a:hlinkClick/>
          </p:cNvPr>
          <p:cNvSpPr/>
          <p:nvPr/>
        </p:nvSpPr>
        <p:spPr>
          <a:xfrm>
            <a:off x="343018" y="2968523"/>
            <a:ext cx="130970" cy="154105"/>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1" name="Google Shape;761;p65">
            <a:hlinkClick/>
          </p:cNvPr>
          <p:cNvSpPr txBox="1"/>
          <p:nvPr/>
        </p:nvSpPr>
        <p:spPr>
          <a:xfrm>
            <a:off x="652005" y="3288575"/>
            <a:ext cx="903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Wrapped</a:t>
            </a:r>
            <a:endParaRPr sz="1100"/>
          </a:p>
        </p:txBody>
      </p:sp>
      <p:grpSp>
        <p:nvGrpSpPr>
          <p:cNvPr id="762" name="Google Shape;762;p65"/>
          <p:cNvGrpSpPr/>
          <p:nvPr/>
        </p:nvGrpSpPr>
        <p:grpSpPr>
          <a:xfrm>
            <a:off x="331523" y="3288712"/>
            <a:ext cx="152780" cy="152780"/>
            <a:chOff x="5762625" y="3095625"/>
            <a:chExt cx="665130" cy="665130"/>
          </a:xfrm>
        </p:grpSpPr>
        <p:sp>
          <p:nvSpPr>
            <p:cNvPr id="763" name="Google Shape;763;p65">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4" name="Google Shape;764;p65">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65" name="Google Shape;765;p65">
            <a:hlinkClick/>
          </p:cNvPr>
          <p:cNvSpPr txBox="1"/>
          <p:nvPr/>
        </p:nvSpPr>
        <p:spPr>
          <a:xfrm>
            <a:off x="652004" y="3628150"/>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Thanks</a:t>
            </a:r>
            <a:endParaRPr sz="1100"/>
          </a:p>
        </p:txBody>
      </p:sp>
      <p:grpSp>
        <p:nvGrpSpPr>
          <p:cNvPr id="766" name="Google Shape;766;p65"/>
          <p:cNvGrpSpPr/>
          <p:nvPr/>
        </p:nvGrpSpPr>
        <p:grpSpPr>
          <a:xfrm>
            <a:off x="323760" y="3647938"/>
            <a:ext cx="155769" cy="155820"/>
            <a:chOff x="6124575" y="3380359"/>
            <a:chExt cx="468618" cy="468774"/>
          </a:xfrm>
        </p:grpSpPr>
        <p:sp>
          <p:nvSpPr>
            <p:cNvPr id="767" name="Google Shape;767;p65">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8" name="Google Shape;768;p65">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69" name="Google Shape;769;p65">
            <a:hlinkClick action="ppaction://hlinksldjump" r:id="rId6"/>
          </p:cNvPr>
          <p:cNvSpPr/>
          <p:nvPr/>
        </p:nvSpPr>
        <p:spPr>
          <a:xfrm>
            <a:off x="300059" y="628439"/>
            <a:ext cx="153952" cy="1529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0" name="Google Shape;770;p65">
            <a:hlinkClick action="ppaction://hlinksldjump" r:id="rId7"/>
          </p:cNvPr>
          <p:cNvSpPr txBox="1"/>
          <p:nvPr/>
        </p:nvSpPr>
        <p:spPr>
          <a:xfrm>
            <a:off x="651992" y="634328"/>
            <a:ext cx="68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771" name="Google Shape;771;p65">
            <a:hlinkClick action="ppaction://hlinksldjump" r:id="rId8"/>
          </p:cNvPr>
          <p:cNvSpPr/>
          <p:nvPr/>
        </p:nvSpPr>
        <p:spPr>
          <a:xfrm>
            <a:off x="304109" y="971141"/>
            <a:ext cx="151558" cy="15693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2" name="Google Shape;772;p65"/>
          <p:cNvSpPr txBox="1"/>
          <p:nvPr/>
        </p:nvSpPr>
        <p:spPr>
          <a:xfrm>
            <a:off x="2256600" y="3560400"/>
            <a:ext cx="40230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Sing me a song about love</a:t>
            </a:r>
            <a:endParaRPr sz="1100"/>
          </a:p>
        </p:txBody>
      </p:sp>
      <p:grpSp>
        <p:nvGrpSpPr>
          <p:cNvPr id="773" name="Google Shape;773;p65"/>
          <p:cNvGrpSpPr/>
          <p:nvPr/>
        </p:nvGrpSpPr>
        <p:grpSpPr>
          <a:xfrm>
            <a:off x="323491" y="1323388"/>
            <a:ext cx="133412" cy="154502"/>
            <a:chOff x="431322" y="1764517"/>
            <a:chExt cx="177883" cy="206002"/>
          </a:xfrm>
        </p:grpSpPr>
        <p:sp>
          <p:nvSpPr>
            <p:cNvPr id="774" name="Google Shape;774;p65">
              <a:hlinkClick/>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5" name="Google Shape;775;p65">
              <a:hlinkClick/>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6" name="Google Shape;776;p65">
              <a:hlinkClick/>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77" name="Google Shape;777;p65">
            <a:hlinkClick/>
          </p:cNvPr>
          <p:cNvSpPr txBox="1"/>
          <p:nvPr/>
        </p:nvSpPr>
        <p:spPr>
          <a:xfrm>
            <a:off x="651992" y="1313842"/>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Length </a:t>
            </a:r>
            <a:endParaRPr sz="1100"/>
          </a:p>
        </p:txBody>
      </p:sp>
      <p:sp>
        <p:nvSpPr>
          <p:cNvPr id="778" name="Google Shape;778;p65"/>
          <p:cNvSpPr txBox="1"/>
          <p:nvPr/>
        </p:nvSpPr>
        <p:spPr>
          <a:xfrm>
            <a:off x="2344924" y="3891300"/>
            <a:ext cx="5754900" cy="915900"/>
          </a:xfrm>
          <a:prstGeom prst="rect">
            <a:avLst/>
          </a:prstGeom>
          <a:noFill/>
          <a:ln>
            <a:noFill/>
          </a:ln>
        </p:spPr>
        <p:txBody>
          <a:bodyPr anchorCtr="0" anchor="t" bIns="34275" lIns="68575" spcFirstLastPara="1" rIns="68575" wrap="square" tIns="34275">
            <a:spAutoFit/>
          </a:bodyPr>
          <a:lstStyle/>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Woman and the age old box.</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Rebellion and the racial spectrum.</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Themes tie woman to certain music genres.</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Popularity and woman stayed the same but production and recognition didnt.</a:t>
            </a:r>
            <a:endParaRPr sz="1000">
              <a:solidFill>
                <a:srgbClr val="B4B5B2"/>
              </a:solidFill>
              <a:latin typeface="Open Sans"/>
              <a:ea typeface="Open Sans"/>
              <a:cs typeface="Open Sans"/>
              <a:sym typeface="Open Sans"/>
            </a:endParaRPr>
          </a:p>
        </p:txBody>
      </p:sp>
      <p:pic>
        <p:nvPicPr>
          <p:cNvPr id="779" name="Google Shape;779;p65"/>
          <p:cNvPicPr preferRelativeResize="0"/>
          <p:nvPr/>
        </p:nvPicPr>
        <p:blipFill rotWithShape="1">
          <a:blip r:embed="rId9">
            <a:alphaModFix/>
          </a:blip>
          <a:srcRect b="12167" l="8799" r="17568" t="13278"/>
          <a:stretch/>
        </p:blipFill>
        <p:spPr>
          <a:xfrm>
            <a:off x="5166000" y="453600"/>
            <a:ext cx="3323150" cy="3188200"/>
          </a:xfrm>
          <a:prstGeom prst="rect">
            <a:avLst/>
          </a:prstGeom>
          <a:noFill/>
          <a:ln>
            <a:noFill/>
          </a:ln>
        </p:spPr>
      </p:pic>
      <p:pic>
        <p:nvPicPr>
          <p:cNvPr id="780" name="Google Shape;780;p65"/>
          <p:cNvPicPr preferRelativeResize="0"/>
          <p:nvPr/>
        </p:nvPicPr>
        <p:blipFill rotWithShape="1">
          <a:blip r:embed="rId10">
            <a:alphaModFix/>
          </a:blip>
          <a:srcRect b="7899" l="4833" r="10656" t="14424"/>
          <a:stretch/>
        </p:blipFill>
        <p:spPr>
          <a:xfrm>
            <a:off x="5166000" y="436350"/>
            <a:ext cx="3385325" cy="3279475"/>
          </a:xfrm>
          <a:prstGeom prst="rect">
            <a:avLst/>
          </a:prstGeom>
          <a:noFill/>
          <a:ln>
            <a:noFill/>
          </a:ln>
        </p:spPr>
      </p:pic>
      <p:pic>
        <p:nvPicPr>
          <p:cNvPr id="781" name="Google Shape;781;p65"/>
          <p:cNvPicPr preferRelativeResize="0"/>
          <p:nvPr/>
        </p:nvPicPr>
        <p:blipFill rotWithShape="1">
          <a:blip r:embed="rId11">
            <a:alphaModFix/>
          </a:blip>
          <a:srcRect b="6576" l="7469" r="17001" t="13424"/>
          <a:stretch/>
        </p:blipFill>
        <p:spPr>
          <a:xfrm>
            <a:off x="5130000" y="453600"/>
            <a:ext cx="3157200" cy="3232800"/>
          </a:xfrm>
          <a:prstGeom prst="rect">
            <a:avLst/>
          </a:prstGeom>
          <a:noFill/>
          <a:ln>
            <a:noFill/>
          </a:ln>
        </p:spPr>
      </p:pic>
      <p:pic>
        <p:nvPicPr>
          <p:cNvPr id="782" name="Google Shape;782;p65"/>
          <p:cNvPicPr preferRelativeResize="0"/>
          <p:nvPr/>
        </p:nvPicPr>
        <p:blipFill rotWithShape="1">
          <a:blip r:embed="rId12">
            <a:alphaModFix/>
          </a:blip>
          <a:srcRect b="6873" l="7237" r="16010" t="12168"/>
          <a:stretch/>
        </p:blipFill>
        <p:spPr>
          <a:xfrm>
            <a:off x="5166000" y="453600"/>
            <a:ext cx="3157199" cy="3234194"/>
          </a:xfrm>
          <a:prstGeom prst="rect">
            <a:avLst/>
          </a:prstGeom>
          <a:noFill/>
          <a:ln>
            <a:noFill/>
          </a:ln>
        </p:spPr>
      </p:pic>
      <p:pic>
        <p:nvPicPr>
          <p:cNvPr id="783" name="Google Shape;783;p65"/>
          <p:cNvPicPr preferRelativeResize="0"/>
          <p:nvPr/>
        </p:nvPicPr>
        <p:blipFill rotWithShape="1">
          <a:blip r:embed="rId13">
            <a:alphaModFix/>
          </a:blip>
          <a:srcRect b="6782" l="9814" r="17484" t="14896"/>
          <a:stretch/>
        </p:blipFill>
        <p:spPr>
          <a:xfrm>
            <a:off x="5166000" y="453600"/>
            <a:ext cx="3157201" cy="3232800"/>
          </a:xfrm>
          <a:prstGeom prst="rect">
            <a:avLst/>
          </a:prstGeom>
          <a:noFill/>
          <a:ln>
            <a:noFill/>
          </a:ln>
        </p:spPr>
      </p:pic>
      <p:pic>
        <p:nvPicPr>
          <p:cNvPr id="784" name="Google Shape;784;p65"/>
          <p:cNvPicPr preferRelativeResize="0"/>
          <p:nvPr/>
        </p:nvPicPr>
        <p:blipFill rotWithShape="1">
          <a:blip r:embed="rId14">
            <a:alphaModFix/>
          </a:blip>
          <a:srcRect b="10975" l="10649" r="16405" t="9665"/>
          <a:stretch/>
        </p:blipFill>
        <p:spPr>
          <a:xfrm>
            <a:off x="5166205" y="454500"/>
            <a:ext cx="3156807" cy="3234199"/>
          </a:xfrm>
          <a:prstGeom prst="rect">
            <a:avLst/>
          </a:prstGeom>
          <a:noFill/>
          <a:ln>
            <a:noFill/>
          </a:ln>
        </p:spPr>
      </p:pic>
      <p:sp>
        <p:nvSpPr>
          <p:cNvPr id="785" name="Google Shape;785;p65">
            <a:hlinkClick/>
          </p:cNvPr>
          <p:cNvSpPr txBox="1"/>
          <p:nvPr/>
        </p:nvSpPr>
        <p:spPr>
          <a:xfrm>
            <a:off x="651998" y="1650650"/>
            <a:ext cx="135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Explicit</a:t>
            </a:r>
            <a:endParaRPr sz="1100"/>
          </a:p>
        </p:txBody>
      </p:sp>
      <p:grpSp>
        <p:nvGrpSpPr>
          <p:cNvPr id="786" name="Google Shape;786;p65"/>
          <p:cNvGrpSpPr/>
          <p:nvPr/>
        </p:nvGrpSpPr>
        <p:grpSpPr>
          <a:xfrm>
            <a:off x="323492" y="1661080"/>
            <a:ext cx="152775" cy="152775"/>
            <a:chOff x="431322" y="2214773"/>
            <a:chExt cx="203700" cy="203700"/>
          </a:xfrm>
        </p:grpSpPr>
        <p:sp>
          <p:nvSpPr>
            <p:cNvPr id="787" name="Google Shape;787;p65">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788" name="Google Shape;788;p65">
              <a:hlinkClick/>
            </p:cNvPr>
            <p:cNvPicPr preferRelativeResize="0"/>
            <p:nvPr/>
          </p:nvPicPr>
          <p:blipFill rotWithShape="1">
            <a:blip r:embed="rId15">
              <a:alphaModFix/>
            </a:blip>
            <a:srcRect b="0" l="0" r="0" t="0"/>
            <a:stretch/>
          </p:blipFill>
          <p:spPr>
            <a:xfrm>
              <a:off x="472263" y="2255714"/>
              <a:ext cx="121788" cy="121788"/>
            </a:xfrm>
            <a:prstGeom prst="rect">
              <a:avLst/>
            </a:prstGeom>
            <a:noFill/>
            <a:ln>
              <a:noFill/>
            </a:ln>
          </p:spPr>
        </p:pic>
      </p:grpSp>
      <p:sp>
        <p:nvSpPr>
          <p:cNvPr id="789" name="Google Shape;789;p65"/>
          <p:cNvSpPr/>
          <p:nvPr/>
        </p:nvSpPr>
        <p:spPr>
          <a:xfrm>
            <a:off x="7821324" y="220600"/>
            <a:ext cx="1223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0" name="Google Shape;790;p65"/>
          <p:cNvSpPr txBox="1"/>
          <p:nvPr/>
        </p:nvSpPr>
        <p:spPr>
          <a:xfrm>
            <a:off x="8027950" y="228400"/>
            <a:ext cx="108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Jaime Castillo</a:t>
            </a:r>
            <a:endParaRPr sz="1100"/>
          </a:p>
        </p:txBody>
      </p:sp>
      <p:sp>
        <p:nvSpPr>
          <p:cNvPr id="791" name="Google Shape;791;p65"/>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2" name="Google Shape;792;p65"/>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mc:AlternateContent>
    <mc:Choice Requires="p14">
      <p:transition spd="slow" p14:dur="1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4"/>
                                        </p:tgtEl>
                                      </p:cBhvr>
                                    </p:animEffect>
                                    <p:set>
                                      <p:cBhvr>
                                        <p:cTn dur="1" fill="hold">
                                          <p:stCondLst>
                                            <p:cond delay="1000"/>
                                          </p:stCondLst>
                                        </p:cTn>
                                        <p:tgtEl>
                                          <p:spTgt spid="7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3"/>
                                        </p:tgtEl>
                                      </p:cBhvr>
                                    </p:animEffect>
                                    <p:set>
                                      <p:cBhvr>
                                        <p:cTn dur="1" fill="hold">
                                          <p:stCondLst>
                                            <p:cond delay="1000"/>
                                          </p:stCondLst>
                                        </p:cTn>
                                        <p:tgtEl>
                                          <p:spTgt spid="78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2"/>
                                        </p:tgtEl>
                                      </p:cBhvr>
                                    </p:animEffect>
                                    <p:set>
                                      <p:cBhvr>
                                        <p:cTn dur="1" fill="hold">
                                          <p:stCondLst>
                                            <p:cond delay="1000"/>
                                          </p:stCondLst>
                                        </p:cTn>
                                        <p:tgtEl>
                                          <p:spTgt spid="7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1"/>
                                        </p:tgtEl>
                                      </p:cBhvr>
                                    </p:animEffect>
                                    <p:set>
                                      <p:cBhvr>
                                        <p:cTn dur="1" fill="hold">
                                          <p:stCondLst>
                                            <p:cond delay="1000"/>
                                          </p:stCondLst>
                                        </p:cTn>
                                        <p:tgtEl>
                                          <p:spTgt spid="7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0"/>
                                        </p:tgtEl>
                                      </p:cBhvr>
                                    </p:animEffect>
                                    <p:set>
                                      <p:cBhvr>
                                        <p:cTn dur="1" fill="hold">
                                          <p:stCondLst>
                                            <p:cond delay="1000"/>
                                          </p:stCondLst>
                                        </p:cTn>
                                        <p:tgtEl>
                                          <p:spTgt spid="7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12" scaled="0"/>
        </a:gradFill>
      </p:bgPr>
    </p:bg>
    <p:spTree>
      <p:nvGrpSpPr>
        <p:cNvPr id="796" name="Shape 796"/>
        <p:cNvGrpSpPr/>
        <p:nvPr/>
      </p:nvGrpSpPr>
      <p:grpSpPr>
        <a:xfrm>
          <a:off x="0" y="0"/>
          <a:ext cx="0" cy="0"/>
          <a:chOff x="0" y="0"/>
          <a:chExt cx="0" cy="0"/>
        </a:xfrm>
      </p:grpSpPr>
      <p:grpSp>
        <p:nvGrpSpPr>
          <p:cNvPr id="797" name="Google Shape;797;p66"/>
          <p:cNvGrpSpPr/>
          <p:nvPr/>
        </p:nvGrpSpPr>
        <p:grpSpPr>
          <a:xfrm>
            <a:off x="300053" y="166249"/>
            <a:ext cx="270914" cy="52682"/>
            <a:chOff x="249382" y="221673"/>
            <a:chExt cx="234497" cy="45600"/>
          </a:xfrm>
        </p:grpSpPr>
        <p:sp>
          <p:nvSpPr>
            <p:cNvPr id="798" name="Google Shape;798;p66"/>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9" name="Google Shape;799;p66"/>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0" name="Google Shape;800;p66"/>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801" name="Google Shape;801;p66"/>
          <p:cNvGrpSpPr/>
          <p:nvPr/>
        </p:nvGrpSpPr>
        <p:grpSpPr>
          <a:xfrm>
            <a:off x="2443181" y="219048"/>
            <a:ext cx="223451" cy="223451"/>
            <a:chOff x="8892506" y="664914"/>
            <a:chExt cx="209400" cy="209400"/>
          </a:xfrm>
        </p:grpSpPr>
        <p:sp>
          <p:nvSpPr>
            <p:cNvPr id="802" name="Google Shape;802;p66"/>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803" name="Google Shape;803;p66"/>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804" name="Google Shape;804;p66"/>
          <p:cNvGrpSpPr/>
          <p:nvPr/>
        </p:nvGrpSpPr>
        <p:grpSpPr>
          <a:xfrm flipH="1">
            <a:off x="2749825" y="219048"/>
            <a:ext cx="223451" cy="223451"/>
            <a:chOff x="8892506" y="664914"/>
            <a:chExt cx="209400" cy="209400"/>
          </a:xfrm>
        </p:grpSpPr>
        <p:sp>
          <p:nvSpPr>
            <p:cNvPr id="805" name="Google Shape;805;p66"/>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806" name="Google Shape;806;p66"/>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07" name="Google Shape;807;p66"/>
          <p:cNvSpPr txBox="1"/>
          <p:nvPr/>
        </p:nvSpPr>
        <p:spPr>
          <a:xfrm>
            <a:off x="2973277" y="43800"/>
            <a:ext cx="38922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Minorities</a:t>
            </a:r>
            <a:endParaRPr sz="1100"/>
          </a:p>
        </p:txBody>
      </p:sp>
      <p:sp>
        <p:nvSpPr>
          <p:cNvPr id="808" name="Google Shape;808;p66"/>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809" name="Google Shape;809;p66"/>
          <p:cNvGrpSpPr/>
          <p:nvPr/>
        </p:nvGrpSpPr>
        <p:grpSpPr>
          <a:xfrm>
            <a:off x="300053" y="166249"/>
            <a:ext cx="270914" cy="52682"/>
            <a:chOff x="249382" y="221673"/>
            <a:chExt cx="234497" cy="45600"/>
          </a:xfrm>
        </p:grpSpPr>
        <p:sp>
          <p:nvSpPr>
            <p:cNvPr id="810" name="Google Shape;810;p66"/>
            <p:cNvSpPr/>
            <p:nvPr/>
          </p:nvSpPr>
          <p:spPr>
            <a:xfrm>
              <a:off x="24938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1" name="Google Shape;811;p66"/>
            <p:cNvSpPr/>
            <p:nvPr/>
          </p:nvSpPr>
          <p:spPr>
            <a:xfrm>
              <a:off x="344632"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2" name="Google Shape;812;p66"/>
            <p:cNvSpPr/>
            <p:nvPr/>
          </p:nvSpPr>
          <p:spPr>
            <a:xfrm>
              <a:off x="438279" y="221673"/>
              <a:ext cx="45600" cy="45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813" name="Google Shape;813;p66"/>
          <p:cNvSpPr/>
          <p:nvPr/>
        </p:nvSpPr>
        <p:spPr>
          <a:xfrm>
            <a:off x="0" y="0"/>
            <a:ext cx="22566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4" name="Google Shape;814;p66"/>
          <p:cNvSpPr txBox="1"/>
          <p:nvPr/>
        </p:nvSpPr>
        <p:spPr>
          <a:xfrm>
            <a:off x="651997" y="945659"/>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Ages</a:t>
            </a:r>
            <a:endParaRPr sz="1100"/>
          </a:p>
        </p:txBody>
      </p:sp>
      <p:grpSp>
        <p:nvGrpSpPr>
          <p:cNvPr id="815" name="Google Shape;815;p66"/>
          <p:cNvGrpSpPr/>
          <p:nvPr/>
        </p:nvGrpSpPr>
        <p:grpSpPr>
          <a:xfrm>
            <a:off x="323502" y="1995208"/>
            <a:ext cx="152769" cy="152769"/>
            <a:chOff x="431321" y="3254199"/>
            <a:chExt cx="265500" cy="265500"/>
          </a:xfrm>
        </p:grpSpPr>
        <p:sp>
          <p:nvSpPr>
            <p:cNvPr id="816" name="Google Shape;816;p66">
              <a:hlinkClick action="ppaction://hlinksldjump" r:id="rId3"/>
            </p:cNvPr>
            <p:cNvSpPr/>
            <p:nvPr/>
          </p:nvSpPr>
          <p:spPr>
            <a:xfrm>
              <a:off x="431321" y="3254199"/>
              <a:ext cx="265500" cy="265500"/>
            </a:xfrm>
            <a:prstGeom prst="roundRect">
              <a:avLst>
                <a:gd fmla="val 12600" name="adj"/>
              </a:avLst>
            </a:prstGeom>
            <a:gradFill>
              <a:gsLst>
                <a:gs pos="0">
                  <a:srgbClr val="4224B0"/>
                </a:gs>
                <a:gs pos="11000">
                  <a:srgbClr val="4224B0"/>
                </a:gs>
                <a:gs pos="100000">
                  <a:srgbClr val="7F93A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817" name="Google Shape;817;p66">
              <a:hlinkClick action="ppaction://hlinksldjump" r:id="rId4"/>
            </p:cNvPr>
            <p:cNvSpPr/>
            <p:nvPr/>
          </p:nvSpPr>
          <p:spPr>
            <a:xfrm>
              <a:off x="498181" y="3324518"/>
              <a:ext cx="131159" cy="124273"/>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18" name="Google Shape;818;p66">
            <a:hlinkClick action="ppaction://hlinksldjump" r:id="rId5"/>
          </p:cNvPr>
          <p:cNvSpPr txBox="1"/>
          <p:nvPr/>
        </p:nvSpPr>
        <p:spPr>
          <a:xfrm>
            <a:off x="652006" y="1987475"/>
            <a:ext cx="1489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Men and </a:t>
            </a:r>
            <a:r>
              <a:rPr lang="en-GB" sz="900">
                <a:solidFill>
                  <a:srgbClr val="B4B5B2"/>
                </a:solidFill>
                <a:latin typeface="Poppins Medium"/>
                <a:ea typeface="Poppins Medium"/>
                <a:cs typeface="Poppins Medium"/>
                <a:sym typeface="Poppins Medium"/>
              </a:rPr>
              <a:t>Women</a:t>
            </a:r>
            <a:endParaRPr sz="1100"/>
          </a:p>
        </p:txBody>
      </p:sp>
      <p:cxnSp>
        <p:nvCxnSpPr>
          <p:cNvPr id="819" name="Google Shape;819;p66"/>
          <p:cNvCxnSpPr/>
          <p:nvPr/>
        </p:nvCxnSpPr>
        <p:spPr>
          <a:xfrm>
            <a:off x="253142" y="2402327"/>
            <a:ext cx="1750200" cy="0"/>
          </a:xfrm>
          <a:prstGeom prst="straightConnector1">
            <a:avLst/>
          </a:prstGeom>
          <a:noFill/>
          <a:ln cap="flat" cmpd="sng" w="9525">
            <a:solidFill>
              <a:srgbClr val="555554"/>
            </a:solidFill>
            <a:prstDash val="solid"/>
            <a:miter lim="800000"/>
            <a:headEnd len="sm" w="sm" type="none"/>
            <a:tailEnd len="sm" w="sm" type="none"/>
          </a:ln>
        </p:spPr>
      </p:cxnSp>
      <p:sp>
        <p:nvSpPr>
          <p:cNvPr id="820" name="Google Shape;820;p66">
            <a:hlinkClick/>
          </p:cNvPr>
          <p:cNvSpPr txBox="1"/>
          <p:nvPr/>
        </p:nvSpPr>
        <p:spPr>
          <a:xfrm>
            <a:off x="651992" y="2949011"/>
            <a:ext cx="739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Genres </a:t>
            </a:r>
            <a:endParaRPr sz="1100"/>
          </a:p>
        </p:txBody>
      </p:sp>
      <p:sp>
        <p:nvSpPr>
          <p:cNvPr id="821" name="Google Shape;821;p66">
            <a:hlinkClick/>
          </p:cNvPr>
          <p:cNvSpPr/>
          <p:nvPr/>
        </p:nvSpPr>
        <p:spPr>
          <a:xfrm>
            <a:off x="343018" y="2968523"/>
            <a:ext cx="130970" cy="154105"/>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2" name="Google Shape;822;p66">
            <a:hlinkClick/>
          </p:cNvPr>
          <p:cNvSpPr txBox="1"/>
          <p:nvPr/>
        </p:nvSpPr>
        <p:spPr>
          <a:xfrm>
            <a:off x="652005" y="3288575"/>
            <a:ext cx="903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Wrapped</a:t>
            </a:r>
            <a:endParaRPr sz="1100"/>
          </a:p>
        </p:txBody>
      </p:sp>
      <p:grpSp>
        <p:nvGrpSpPr>
          <p:cNvPr id="823" name="Google Shape;823;p66"/>
          <p:cNvGrpSpPr/>
          <p:nvPr/>
        </p:nvGrpSpPr>
        <p:grpSpPr>
          <a:xfrm>
            <a:off x="331523" y="3288712"/>
            <a:ext cx="152780" cy="152780"/>
            <a:chOff x="5762625" y="3095625"/>
            <a:chExt cx="665130" cy="665130"/>
          </a:xfrm>
        </p:grpSpPr>
        <p:sp>
          <p:nvSpPr>
            <p:cNvPr id="824" name="Google Shape;824;p66">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5" name="Google Shape;825;p66">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26" name="Google Shape;826;p66">
            <a:hlinkClick/>
          </p:cNvPr>
          <p:cNvSpPr txBox="1"/>
          <p:nvPr/>
        </p:nvSpPr>
        <p:spPr>
          <a:xfrm>
            <a:off x="652004" y="3628150"/>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Thanks</a:t>
            </a:r>
            <a:endParaRPr sz="1100"/>
          </a:p>
        </p:txBody>
      </p:sp>
      <p:grpSp>
        <p:nvGrpSpPr>
          <p:cNvPr id="827" name="Google Shape;827;p66"/>
          <p:cNvGrpSpPr/>
          <p:nvPr/>
        </p:nvGrpSpPr>
        <p:grpSpPr>
          <a:xfrm>
            <a:off x="323760" y="3647938"/>
            <a:ext cx="155769" cy="155820"/>
            <a:chOff x="6124575" y="3380359"/>
            <a:chExt cx="468618" cy="468774"/>
          </a:xfrm>
        </p:grpSpPr>
        <p:sp>
          <p:nvSpPr>
            <p:cNvPr id="828" name="Google Shape;828;p66">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9" name="Google Shape;829;p66">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30" name="Google Shape;830;p66">
            <a:hlinkClick action="ppaction://hlinksldjump" r:id="rId6"/>
          </p:cNvPr>
          <p:cNvSpPr/>
          <p:nvPr/>
        </p:nvSpPr>
        <p:spPr>
          <a:xfrm>
            <a:off x="300059" y="628439"/>
            <a:ext cx="153952" cy="1529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1" name="Google Shape;831;p66">
            <a:hlinkClick action="ppaction://hlinksldjump" r:id="rId7"/>
          </p:cNvPr>
          <p:cNvSpPr txBox="1"/>
          <p:nvPr/>
        </p:nvSpPr>
        <p:spPr>
          <a:xfrm>
            <a:off x="651992" y="634328"/>
            <a:ext cx="689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832" name="Google Shape;832;p66">
            <a:hlinkClick action="ppaction://hlinksldjump" r:id="rId8"/>
          </p:cNvPr>
          <p:cNvSpPr/>
          <p:nvPr/>
        </p:nvSpPr>
        <p:spPr>
          <a:xfrm>
            <a:off x="304109" y="971141"/>
            <a:ext cx="151558" cy="15693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3" name="Google Shape;833;p66"/>
          <p:cNvSpPr txBox="1"/>
          <p:nvPr/>
        </p:nvSpPr>
        <p:spPr>
          <a:xfrm>
            <a:off x="2256600" y="3560400"/>
            <a:ext cx="40230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700">
                <a:solidFill>
                  <a:schemeClr val="lt1"/>
                </a:solidFill>
                <a:latin typeface="Poppins Medium"/>
                <a:ea typeface="Poppins Medium"/>
                <a:cs typeface="Poppins Medium"/>
                <a:sym typeface="Poppins Medium"/>
              </a:rPr>
              <a:t>The strength of the few</a:t>
            </a:r>
            <a:endParaRPr sz="1100"/>
          </a:p>
        </p:txBody>
      </p:sp>
      <p:grpSp>
        <p:nvGrpSpPr>
          <p:cNvPr id="834" name="Google Shape;834;p66"/>
          <p:cNvGrpSpPr/>
          <p:nvPr/>
        </p:nvGrpSpPr>
        <p:grpSpPr>
          <a:xfrm>
            <a:off x="323491" y="1323388"/>
            <a:ext cx="133412" cy="154502"/>
            <a:chOff x="431322" y="1764517"/>
            <a:chExt cx="177883" cy="206002"/>
          </a:xfrm>
        </p:grpSpPr>
        <p:sp>
          <p:nvSpPr>
            <p:cNvPr id="835" name="Google Shape;835;p66">
              <a:hlinkClick/>
            </p:cNvPr>
            <p:cNvSpPr/>
            <p:nvPr/>
          </p:nvSpPr>
          <p:spPr>
            <a:xfrm>
              <a:off x="431322"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6" name="Google Shape;836;p66">
              <a:hlinkClick/>
            </p:cNvPr>
            <p:cNvSpPr/>
            <p:nvPr/>
          </p:nvSpPr>
          <p:spPr>
            <a:xfrm>
              <a:off x="469291" y="1765205"/>
              <a:ext cx="16048" cy="204882"/>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7" name="Google Shape;837;p66">
              <a:hlinkClick/>
            </p:cNvPr>
            <p:cNvSpPr/>
            <p:nvPr/>
          </p:nvSpPr>
          <p:spPr>
            <a:xfrm>
              <a:off x="509599" y="1764517"/>
              <a:ext cx="99606" cy="206002"/>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38" name="Google Shape;838;p66">
            <a:hlinkClick/>
          </p:cNvPr>
          <p:cNvSpPr txBox="1"/>
          <p:nvPr/>
        </p:nvSpPr>
        <p:spPr>
          <a:xfrm>
            <a:off x="651992" y="1313842"/>
            <a:ext cx="80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The Length </a:t>
            </a:r>
            <a:endParaRPr sz="1100"/>
          </a:p>
        </p:txBody>
      </p:sp>
      <p:sp>
        <p:nvSpPr>
          <p:cNvPr id="839" name="Google Shape;839;p66"/>
          <p:cNvSpPr txBox="1"/>
          <p:nvPr/>
        </p:nvSpPr>
        <p:spPr>
          <a:xfrm>
            <a:off x="2344924" y="3891300"/>
            <a:ext cx="5754900" cy="915900"/>
          </a:xfrm>
          <a:prstGeom prst="rect">
            <a:avLst/>
          </a:prstGeom>
          <a:noFill/>
          <a:ln>
            <a:noFill/>
          </a:ln>
        </p:spPr>
        <p:txBody>
          <a:bodyPr anchorCtr="0" anchor="t" bIns="34275" lIns="68575" spcFirstLastPara="1" rIns="68575" wrap="square" tIns="34275">
            <a:spAutoFit/>
          </a:bodyPr>
          <a:lstStyle/>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Black women are more prevalent in less popular music genres early on.</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Black men and women spearheaded key musical genres in history.</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Recent grow of the ‘Latino’ figure started way back when.</a:t>
            </a:r>
            <a:endParaRPr sz="1000">
              <a:solidFill>
                <a:srgbClr val="B4B5B2"/>
              </a:solidFill>
              <a:latin typeface="Open Sans"/>
              <a:ea typeface="Open Sans"/>
              <a:cs typeface="Open Sans"/>
              <a:sym typeface="Open Sans"/>
            </a:endParaRPr>
          </a:p>
          <a:p>
            <a:pPr indent="-292100" lvl="0" marL="457200" marR="0" rtl="0" algn="just">
              <a:lnSpc>
                <a:spcPct val="150000"/>
              </a:lnSpc>
              <a:spcBef>
                <a:spcPts val="0"/>
              </a:spcBef>
              <a:spcAft>
                <a:spcPts val="0"/>
              </a:spcAft>
              <a:buClr>
                <a:srgbClr val="B4B5B2"/>
              </a:buClr>
              <a:buSzPts val="1000"/>
              <a:buFont typeface="Open Sans"/>
              <a:buChar char="●"/>
            </a:pPr>
            <a:r>
              <a:rPr lang="en-GB" sz="1000">
                <a:solidFill>
                  <a:srgbClr val="B4B5B2"/>
                </a:solidFill>
                <a:latin typeface="Open Sans"/>
                <a:ea typeface="Open Sans"/>
                <a:cs typeface="Open Sans"/>
                <a:sym typeface="Open Sans"/>
              </a:rPr>
              <a:t>Certain genres are almost race exclusive.</a:t>
            </a:r>
            <a:endParaRPr sz="1000">
              <a:solidFill>
                <a:srgbClr val="B4B5B2"/>
              </a:solidFill>
              <a:latin typeface="Open Sans"/>
              <a:ea typeface="Open Sans"/>
              <a:cs typeface="Open Sans"/>
              <a:sym typeface="Open Sans"/>
            </a:endParaRPr>
          </a:p>
        </p:txBody>
      </p:sp>
      <p:pic>
        <p:nvPicPr>
          <p:cNvPr id="840" name="Google Shape;840;p66"/>
          <p:cNvPicPr preferRelativeResize="0"/>
          <p:nvPr/>
        </p:nvPicPr>
        <p:blipFill>
          <a:blip r:embed="rId9">
            <a:alphaModFix/>
          </a:blip>
          <a:stretch>
            <a:fillRect/>
          </a:stretch>
        </p:blipFill>
        <p:spPr>
          <a:xfrm>
            <a:off x="5171925" y="442800"/>
            <a:ext cx="3298975" cy="2805968"/>
          </a:xfrm>
          <a:prstGeom prst="rect">
            <a:avLst/>
          </a:prstGeom>
          <a:noFill/>
          <a:ln>
            <a:noFill/>
          </a:ln>
        </p:spPr>
      </p:pic>
      <p:sp>
        <p:nvSpPr>
          <p:cNvPr id="841" name="Google Shape;841;p66">
            <a:hlinkClick/>
          </p:cNvPr>
          <p:cNvSpPr txBox="1"/>
          <p:nvPr/>
        </p:nvSpPr>
        <p:spPr>
          <a:xfrm>
            <a:off x="651998" y="1650650"/>
            <a:ext cx="135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Explicit</a:t>
            </a:r>
            <a:endParaRPr sz="1100"/>
          </a:p>
        </p:txBody>
      </p:sp>
      <p:grpSp>
        <p:nvGrpSpPr>
          <p:cNvPr id="842" name="Google Shape;842;p66"/>
          <p:cNvGrpSpPr/>
          <p:nvPr/>
        </p:nvGrpSpPr>
        <p:grpSpPr>
          <a:xfrm>
            <a:off x="323492" y="1661080"/>
            <a:ext cx="152775" cy="152775"/>
            <a:chOff x="431322" y="2214773"/>
            <a:chExt cx="203700" cy="203700"/>
          </a:xfrm>
        </p:grpSpPr>
        <p:sp>
          <p:nvSpPr>
            <p:cNvPr id="843" name="Google Shape;843;p66">
              <a:hlinkClick/>
            </p:cNvPr>
            <p:cNvSpPr/>
            <p:nvPr/>
          </p:nvSpPr>
          <p:spPr>
            <a:xfrm>
              <a:off x="431322" y="2214773"/>
              <a:ext cx="203700" cy="20370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844" name="Google Shape;844;p66">
              <a:hlinkClick/>
            </p:cNvPr>
            <p:cNvPicPr preferRelativeResize="0"/>
            <p:nvPr/>
          </p:nvPicPr>
          <p:blipFill rotWithShape="1">
            <a:blip r:embed="rId10">
              <a:alphaModFix/>
            </a:blip>
            <a:srcRect b="0" l="0" r="0" t="0"/>
            <a:stretch/>
          </p:blipFill>
          <p:spPr>
            <a:xfrm>
              <a:off x="472263" y="2255714"/>
              <a:ext cx="121788" cy="121788"/>
            </a:xfrm>
            <a:prstGeom prst="rect">
              <a:avLst/>
            </a:prstGeom>
            <a:noFill/>
            <a:ln>
              <a:noFill/>
            </a:ln>
          </p:spPr>
        </p:pic>
      </p:grpSp>
      <p:sp>
        <p:nvSpPr>
          <p:cNvPr id="845" name="Google Shape;845;p66">
            <a:hlinkClick action="ppaction://hlinksldjump" r:id="rId11"/>
          </p:cNvPr>
          <p:cNvSpPr txBox="1"/>
          <p:nvPr/>
        </p:nvSpPr>
        <p:spPr>
          <a:xfrm>
            <a:off x="651992" y="260943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Minorities</a:t>
            </a:r>
            <a:endParaRPr sz="1100"/>
          </a:p>
        </p:txBody>
      </p:sp>
      <p:sp>
        <p:nvSpPr>
          <p:cNvPr id="846" name="Google Shape;846;p66">
            <a:hlinkClick action="ppaction://hlinksldjump" r:id="rId12"/>
          </p:cNvPr>
          <p:cNvSpPr/>
          <p:nvPr/>
        </p:nvSpPr>
        <p:spPr>
          <a:xfrm>
            <a:off x="352879" y="2609435"/>
            <a:ext cx="116151" cy="153705"/>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847" name="Google Shape;847;p66"/>
          <p:cNvPicPr preferRelativeResize="0"/>
          <p:nvPr/>
        </p:nvPicPr>
        <p:blipFill>
          <a:blip r:embed="rId13">
            <a:alphaModFix/>
          </a:blip>
          <a:stretch>
            <a:fillRect/>
          </a:stretch>
        </p:blipFill>
        <p:spPr>
          <a:xfrm>
            <a:off x="2179225" y="444111"/>
            <a:ext cx="3298976" cy="2808000"/>
          </a:xfrm>
          <a:prstGeom prst="rect">
            <a:avLst/>
          </a:prstGeom>
          <a:noFill/>
          <a:ln>
            <a:noFill/>
          </a:ln>
        </p:spPr>
      </p:pic>
      <p:sp>
        <p:nvSpPr>
          <p:cNvPr id="848" name="Google Shape;848;p66"/>
          <p:cNvSpPr/>
          <p:nvPr/>
        </p:nvSpPr>
        <p:spPr>
          <a:xfrm>
            <a:off x="7821324" y="220600"/>
            <a:ext cx="1223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9" name="Google Shape;849;p66"/>
          <p:cNvSpPr txBox="1"/>
          <p:nvPr/>
        </p:nvSpPr>
        <p:spPr>
          <a:xfrm>
            <a:off x="8027950" y="228400"/>
            <a:ext cx="108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Jaime Castillo</a:t>
            </a:r>
            <a:endParaRPr sz="1100"/>
          </a:p>
        </p:txBody>
      </p:sp>
      <p:sp>
        <p:nvSpPr>
          <p:cNvPr id="850" name="Google Shape;850;p66"/>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1" name="Google Shape;851;p66"/>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mc:AlternateContent>
    <mc:Choice Requires="p14">
      <p:transition spd="slow" p14:dur="15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
                                        <p:tgtEl>
                                          <p:spTgt spid="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